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70" r:id="rId6"/>
    <p:sldId id="272" r:id="rId7"/>
    <p:sldId id="273" r:id="rId8"/>
    <p:sldId id="281" r:id="rId9"/>
    <p:sldId id="283" r:id="rId10"/>
    <p:sldId id="284" r:id="rId11"/>
    <p:sldId id="287" r:id="rId12"/>
    <p:sldId id="288" r:id="rId13"/>
    <p:sldId id="291" r:id="rId14"/>
    <p:sldId id="278" r:id="rId15"/>
    <p:sldId id="275" r:id="rId16"/>
  </p:sldIdLst>
  <p:sldSz cx="12188825" cy="6858000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B43"/>
    <a:srgbClr val="DCDCDC"/>
    <a:srgbClr val="79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1412" autoAdjust="0"/>
  </p:normalViewPr>
  <p:slideViewPr>
    <p:cSldViewPr>
      <p:cViewPr varScale="1">
        <p:scale>
          <a:sx n="65" d="100"/>
          <a:sy n="65" d="100"/>
        </p:scale>
        <p:origin x="90" y="6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panasonic.jp/pss/" TargetMode="External"/><Relationship Id="rId2" Type="http://schemas.openxmlformats.org/officeDocument/2006/relationships/hyperlink" Target="https://www.biccamera.com/bc/i/topics/osusume_smart_speaker/index.jsp" TargetMode="External"/><Relationship Id="rId1" Type="http://schemas.openxmlformats.org/officeDocument/2006/relationships/hyperlink" Target="https://www.amazon.co.jp/stores/SwitchBot/page/8EF65C77-B2B3-4502-ACFA-1DF94C99586E?ref_=ast_bln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ccamera.com/bc/i/topics/osusume_smart_speaker/index.jsp" TargetMode="External"/><Relationship Id="rId2" Type="http://schemas.openxmlformats.org/officeDocument/2006/relationships/hyperlink" Target="https://panasonic.jp/pss/" TargetMode="External"/><Relationship Id="rId1" Type="http://schemas.openxmlformats.org/officeDocument/2006/relationships/hyperlink" Target="https://www.amazon.co.jp/stores/SwitchBot/page/8EF65C77-B2B3-4502-ACFA-1DF94C99586E?ref_=ast_bln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C111C18A-FD96-4E63-821A-54D70D8DC65F}">
      <dgm:prSet phldrT="[Text]"/>
      <dgm:spPr/>
      <dgm:t>
        <a:bodyPr rtlCol="0"/>
        <a:lstStyle/>
        <a:p>
          <a:pPr rtl="0"/>
          <a:r>
            <a:rPr lang="en-US" altLang="ja-JP" noProof="0" dirty="0">
              <a:latin typeface="Meiryo UI" panose="020B0604030504040204" pitchFamily="50" charset="-128"/>
              <a:ea typeface="Meiryo UI" panose="020B0604030504040204" pitchFamily="50" charset="-128"/>
            </a:rPr>
            <a:t>IT</a:t>
          </a:r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化</a:t>
          </a:r>
          <a:endParaRPr lang="en-US" altLang="ja-JP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  <dgm:extLst>
        <a:ext uri="{E40237B7-FDA0-4F09-8148-C483321AD2D9}">
          <dgm14:cNvPr xmlns:dgm14="http://schemas.microsoft.com/office/drawing/2010/diagram" id="0" name="" title="Group A heading"/>
        </a:ext>
      </dgm:extLst>
    </dgm:pt>
    <dgm:pt modelId="{83BE74EF-FAB4-45A2-BBED-7CD5259AB210}" type="parTrans" cxnId="{FFD8B471-C98F-4DB5-8DE3-2AB7E896ADD5}">
      <dgm:prSet/>
      <dgm:spPr/>
      <dgm:t>
        <a:bodyPr rtlCol="0"/>
        <a:lstStyle/>
        <a:p>
          <a:pPr rtl="0"/>
          <a:endParaRPr lang="en-US"/>
        </a:p>
      </dgm:t>
    </dgm:pt>
    <dgm:pt modelId="{B4F34DE2-2DAE-4F88-8C78-BD8892EBF4FF}" type="sibTrans" cxnId="{FFD8B471-C98F-4DB5-8DE3-2AB7E896ADD5}">
      <dgm:prSet/>
      <dgm:spPr/>
      <dgm:t>
        <a:bodyPr rtlCol="0"/>
        <a:lstStyle/>
        <a:p>
          <a:pPr rtl="0"/>
          <a:endParaRPr lang="en-US"/>
        </a:p>
      </dgm:t>
    </dgm:pt>
    <dgm:pt modelId="{3C67E77D-62FA-499D-B5E6-E79A091C5267}">
      <dgm:prSet phldrT="[Text]"/>
      <dgm:spPr/>
      <dgm:t>
        <a:bodyPr rtlCol="0"/>
        <a:lstStyle/>
        <a:p>
          <a:pPr rtl="0"/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モバイル機器の導入と活用</a:t>
          </a:r>
          <a:endParaRPr lang="en-US" altLang="ja-JP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  <dgm:extLst>
        <a:ext uri="{E40237B7-FDA0-4F09-8148-C483321AD2D9}">
          <dgm14:cNvPr xmlns:dgm14="http://schemas.microsoft.com/office/drawing/2010/diagram" id="0" name="" title="Group B heading"/>
        </a:ext>
      </dgm:extLst>
    </dgm:pt>
    <dgm:pt modelId="{5337D229-E330-4525-B0FA-14EC5A80604A}" type="parTrans" cxnId="{32AA6160-4426-4C4D-93AE-E2F474E37AD9}">
      <dgm:prSet/>
      <dgm:spPr/>
      <dgm:t>
        <a:bodyPr rtlCol="0"/>
        <a:lstStyle/>
        <a:p>
          <a:pPr rtl="0"/>
          <a:endParaRPr lang="en-US"/>
        </a:p>
      </dgm:t>
    </dgm:pt>
    <dgm:pt modelId="{C056AC5D-B04E-4376-A1CB-3EAB7BE5AF5B}" type="sibTrans" cxnId="{32AA6160-4426-4C4D-93AE-E2F474E37AD9}">
      <dgm:prSet/>
      <dgm:spPr/>
      <dgm:t>
        <a:bodyPr rtlCol="0"/>
        <a:lstStyle/>
        <a:p>
          <a:pPr rtl="0"/>
          <a:endParaRPr lang="en-US"/>
        </a:p>
      </dgm:t>
    </dgm:pt>
    <dgm:pt modelId="{D6510970-8F9C-4B45-A0F3-6ACB9AA76D40}">
      <dgm:prSet phldrT="[Text]"/>
      <dgm:spPr/>
      <dgm:t>
        <a:bodyPr rtlCol="0"/>
        <a:lstStyle/>
        <a:p>
          <a:pPr rtl="0"/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キャリアとは？　　　パケットとは？　　　　スマートフォンとタブレットの業務利用</a:t>
          </a:r>
          <a:endParaRPr lang="en-US" altLang="ja-JP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  <dgm:extLst>
        <a:ext uri="{E40237B7-FDA0-4F09-8148-C483321AD2D9}">
          <dgm14:cNvPr xmlns:dgm14="http://schemas.microsoft.com/office/drawing/2010/diagram" id="0" name="" title="Group B tasks"/>
        </a:ext>
      </dgm:extLst>
    </dgm:pt>
    <dgm:pt modelId="{7A9FC291-2B6A-4475-8B09-917F9F09E3AB}" type="parTrans" cxnId="{C6E7222A-5F84-456A-9806-D51868FAF8A9}">
      <dgm:prSet/>
      <dgm:spPr/>
      <dgm:t>
        <a:bodyPr rtlCol="0"/>
        <a:lstStyle/>
        <a:p>
          <a:pPr rtl="0"/>
          <a:endParaRPr lang="en-US"/>
        </a:p>
      </dgm:t>
    </dgm:pt>
    <dgm:pt modelId="{4B87F32C-3630-48F2-9114-4262C0BEEA9E}" type="sibTrans" cxnId="{C6E7222A-5F84-456A-9806-D51868FAF8A9}">
      <dgm:prSet/>
      <dgm:spPr/>
      <dgm:t>
        <a:bodyPr rtlCol="0"/>
        <a:lstStyle/>
        <a:p>
          <a:pPr rtl="0"/>
          <a:endParaRPr lang="en-US"/>
        </a:p>
      </dgm:t>
    </dgm:pt>
    <dgm:pt modelId="{CC6B7442-0B72-4EF2-9F13-1325B51AFF9F}">
      <dgm:prSet phldrT="[Text]"/>
      <dgm:spPr/>
      <dgm:t>
        <a:bodyPr rtlCol="0"/>
        <a:lstStyle/>
        <a:p>
          <a:pPr rtl="0"/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社内ネットワークとＶＰＮ</a:t>
          </a:r>
          <a:endParaRPr lang="en-US" altLang="ja-JP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  <dgm:extLst>
        <a:ext uri="{E40237B7-FDA0-4F09-8148-C483321AD2D9}">
          <dgm14:cNvPr xmlns:dgm14="http://schemas.microsoft.com/office/drawing/2010/diagram" id="0" name="" title="Group C heading"/>
        </a:ext>
      </dgm:extLst>
    </dgm:pt>
    <dgm:pt modelId="{E3D139E0-5DC2-4F8E-9F8F-B3F0EBCD4689}" type="parTrans" cxnId="{102D6D4D-90C9-40F4-A001-35DCC329B127}">
      <dgm:prSet/>
      <dgm:spPr/>
      <dgm:t>
        <a:bodyPr rtlCol="0"/>
        <a:lstStyle/>
        <a:p>
          <a:pPr rtl="0"/>
          <a:endParaRPr lang="en-US"/>
        </a:p>
      </dgm:t>
    </dgm:pt>
    <dgm:pt modelId="{FF80E1BA-0D6F-4EE8-9640-892A5897DBCD}" type="sibTrans" cxnId="{102D6D4D-90C9-40F4-A001-35DCC329B127}">
      <dgm:prSet/>
      <dgm:spPr/>
      <dgm:t>
        <a:bodyPr rtlCol="0"/>
        <a:lstStyle/>
        <a:p>
          <a:pPr rtl="0"/>
          <a:endParaRPr lang="en-US"/>
        </a:p>
      </dgm:t>
    </dgm:pt>
    <dgm:pt modelId="{FE0A3CAE-D039-42F2-AF12-1E6F6793A633}">
      <dgm:prSet phldrT="[Text]"/>
      <dgm:spPr/>
      <dgm:t>
        <a:bodyPr rtlCol="0"/>
        <a:lstStyle/>
        <a:p>
          <a:pPr rtl="0"/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ネットワーク用語とＬＡＮのしくみ</a:t>
          </a:r>
          <a:endParaRPr lang="en-US" altLang="ja-JP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  <dgm:extLst>
        <a:ext uri="{E40237B7-FDA0-4F09-8148-C483321AD2D9}">
          <dgm14:cNvPr xmlns:dgm14="http://schemas.microsoft.com/office/drawing/2010/diagram" id="0" name="" title="Group C tasks"/>
        </a:ext>
      </dgm:extLst>
    </dgm:pt>
    <dgm:pt modelId="{7E2ED2D1-AFF4-4DED-BB53-30A310825CE2}" type="parTrans" cxnId="{A6FB3C49-AB75-4315-BB6B-886AA454F16F}">
      <dgm:prSet/>
      <dgm:spPr/>
      <dgm:t>
        <a:bodyPr rtlCol="0"/>
        <a:lstStyle/>
        <a:p>
          <a:pPr rtl="0"/>
          <a:endParaRPr lang="en-US"/>
        </a:p>
      </dgm:t>
    </dgm:pt>
    <dgm:pt modelId="{417BDEF2-191B-4000-BDE8-D3D22A51FCF3}" type="sibTrans" cxnId="{A6FB3C49-AB75-4315-BB6B-886AA454F16F}">
      <dgm:prSet/>
      <dgm:spPr/>
      <dgm:t>
        <a:bodyPr rtlCol="0"/>
        <a:lstStyle/>
        <a:p>
          <a:pPr rtl="0"/>
          <a:endParaRPr lang="en-US"/>
        </a:p>
      </dgm:t>
    </dgm:pt>
    <dgm:pt modelId="{71D67D5D-013C-4885-A61E-A3F99D7C7108}">
      <dgm:prSet phldrT="[Text]"/>
      <dgm:spPr/>
      <dgm:t>
        <a:bodyPr rtlCol="0"/>
        <a:lstStyle/>
        <a:p>
          <a:pPr rtl="0"/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ＰＣ（ハードウェア）　　　　　リモートデスクトップ　　　　</a:t>
          </a:r>
          <a:r>
            <a:rPr lang="en-US" altLang="ja-JP" noProof="0" dirty="0">
              <a:latin typeface="Meiryo UI" panose="020B0604030504040204" pitchFamily="50" charset="-128"/>
              <a:ea typeface="Meiryo UI" panose="020B0604030504040204" pitchFamily="50" charset="-128"/>
            </a:rPr>
            <a:t>Web</a:t>
          </a:r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版のソフトウェア　</a:t>
          </a:r>
          <a:endParaRPr lang="en-US" altLang="ja-JP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  <dgm:extLst>
        <a:ext uri="{E40237B7-FDA0-4F09-8148-C483321AD2D9}">
          <dgm14:cNvPr xmlns:dgm14="http://schemas.microsoft.com/office/drawing/2010/diagram" id="0" name="" title="Group A tasks"/>
        </a:ext>
      </dgm:extLst>
    </dgm:pt>
    <dgm:pt modelId="{13FD8B77-EC9C-4F7D-85F3-A7191A755A86}" type="parTrans" cxnId="{7CDF5A89-87DF-4CC1-8943-7A0E14869583}">
      <dgm:prSet/>
      <dgm:spPr/>
      <dgm:t>
        <a:bodyPr rtlCol="0"/>
        <a:lstStyle/>
        <a:p>
          <a:pPr rtl="0"/>
          <a:endParaRPr lang="en-US"/>
        </a:p>
      </dgm:t>
    </dgm:pt>
    <dgm:pt modelId="{BC16BF20-A847-48B0-889B-BA6389A79929}" type="sibTrans" cxnId="{7CDF5A89-87DF-4CC1-8943-7A0E14869583}">
      <dgm:prSet/>
      <dgm:spPr/>
      <dgm:t>
        <a:bodyPr rtlCol="0"/>
        <a:lstStyle/>
        <a:p>
          <a:pPr rtl="0"/>
          <a:endParaRPr lang="en-US"/>
        </a:p>
      </dgm:t>
    </dgm:pt>
    <dgm:pt modelId="{F89D285A-6FB2-4366-9561-37046A44266D}">
      <dgm:prSet phldrT="[Text]"/>
      <dgm:spPr/>
      <dgm:t>
        <a:bodyPr rtlCol="0"/>
        <a:lstStyle/>
        <a:p>
          <a:pPr rtl="0"/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クラウドドライブ　　　ワンボードコンピュターの台頭　　　✅徹底されてる？遅くならない使い方</a:t>
          </a:r>
          <a:endParaRPr lang="en-US" altLang="ja-JP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7C9F0357-612D-4163-9055-24A36D512792}" type="parTrans" cxnId="{BA0ACF15-1B85-4EE1-AED2-A14D2243F7C6}">
      <dgm:prSet/>
      <dgm:spPr/>
      <dgm:t>
        <a:bodyPr/>
        <a:lstStyle/>
        <a:p>
          <a:endParaRPr kumimoji="1" lang="ja-JP" altLang="en-US"/>
        </a:p>
      </dgm:t>
    </dgm:pt>
    <dgm:pt modelId="{06B222AE-0D8C-4419-A0CA-03EA8AF3FD2A}" type="sibTrans" cxnId="{BA0ACF15-1B85-4EE1-AED2-A14D2243F7C6}">
      <dgm:prSet/>
      <dgm:spPr/>
      <dgm:t>
        <a:bodyPr/>
        <a:lstStyle/>
        <a:p>
          <a:endParaRPr kumimoji="1" lang="ja-JP" altLang="en-US"/>
        </a:p>
      </dgm:t>
    </dgm:pt>
    <dgm:pt modelId="{E0713757-894E-4E25-9B7C-00D04AAF645D}">
      <dgm:prSet phldrT="[Text]"/>
      <dgm:spPr/>
      <dgm:t>
        <a:bodyPr rtlCol="0"/>
        <a:lstStyle/>
        <a:p>
          <a:pPr rtl="0"/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ＧＰＳ利用　　　５Ｇ</a:t>
          </a:r>
          <a:endParaRPr lang="en-US" altLang="ja-JP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FA6EEE53-7310-4D50-A43F-C0647BC2840E}" type="parTrans" cxnId="{46A148C3-1686-4E7E-A0B9-0C18B99AE70C}">
      <dgm:prSet/>
      <dgm:spPr/>
      <dgm:t>
        <a:bodyPr/>
        <a:lstStyle/>
        <a:p>
          <a:endParaRPr kumimoji="1" lang="ja-JP" altLang="en-US"/>
        </a:p>
      </dgm:t>
    </dgm:pt>
    <dgm:pt modelId="{13267DFF-A6E2-4D3F-BB6B-8F48C7CF3B53}" type="sibTrans" cxnId="{46A148C3-1686-4E7E-A0B9-0C18B99AE70C}">
      <dgm:prSet/>
      <dgm:spPr/>
      <dgm:t>
        <a:bodyPr/>
        <a:lstStyle/>
        <a:p>
          <a:endParaRPr kumimoji="1" lang="ja-JP" altLang="en-US"/>
        </a:p>
      </dgm:t>
    </dgm:pt>
    <dgm:pt modelId="{AF81C56F-A9CE-4F86-BBE6-6A7982E6AB3B}">
      <dgm:prSet phldrT="[Text]"/>
      <dgm:spPr/>
      <dgm:t>
        <a:bodyPr rtlCol="0"/>
        <a:lstStyle/>
        <a:p>
          <a:pPr rtl="0"/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ＶＰＮ　　　　　　　　　　　　　　　　　　　　　　　　　　　✅社内ＬＡＮの現状把握</a:t>
          </a:r>
          <a:endParaRPr lang="en-US" altLang="ja-JP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63F96C8A-106E-45D5-A1AB-2CDFC6C00FDE}" type="parTrans" cxnId="{B9682799-3C86-41C8-BEF5-77FA217AF516}">
      <dgm:prSet/>
      <dgm:spPr/>
      <dgm:t>
        <a:bodyPr/>
        <a:lstStyle/>
        <a:p>
          <a:endParaRPr kumimoji="1" lang="ja-JP" altLang="en-US"/>
        </a:p>
      </dgm:t>
    </dgm:pt>
    <dgm:pt modelId="{E4CA64D2-C022-4A3E-A478-6FDD885757A9}" type="sibTrans" cxnId="{B9682799-3C86-41C8-BEF5-77FA217AF516}">
      <dgm:prSet/>
      <dgm:spPr/>
      <dgm:t>
        <a:bodyPr/>
        <a:lstStyle/>
        <a:p>
          <a:endParaRPr kumimoji="1" lang="ja-JP" altLang="en-US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</dgm:pt>
    <dgm:pt modelId="{47A942F6-847D-4AE7-9CA0-5319E5F60B4F}" type="pres">
      <dgm:prSet presAssocID="{C111C18A-FD96-4E63-821A-54D70D8DC65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EA3914A-CB7F-4A5E-9543-C3A39D9197C9}" type="pres">
      <dgm:prSet presAssocID="{C111C18A-FD96-4E63-821A-54D70D8DC65F}" presName="childText" presStyleLbl="revTx" presStyleIdx="0" presStyleCnt="3">
        <dgm:presLayoutVars>
          <dgm:bulletEnabled val="1"/>
        </dgm:presLayoutVars>
      </dgm:prSet>
      <dgm:spPr/>
    </dgm:pt>
    <dgm:pt modelId="{81203336-F3DE-4B3A-BCF4-0F68C23AC2BB}" type="pres">
      <dgm:prSet presAssocID="{3C67E77D-62FA-499D-B5E6-E79A091C526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82956A5-ADC8-4959-B856-589B9D9B9635}" type="pres">
      <dgm:prSet presAssocID="{3C67E77D-62FA-499D-B5E6-E79A091C5267}" presName="childText" presStyleLbl="revTx" presStyleIdx="1" presStyleCnt="3">
        <dgm:presLayoutVars>
          <dgm:bulletEnabled val="1"/>
        </dgm:presLayoutVars>
      </dgm:prSet>
      <dgm:spPr/>
    </dgm:pt>
    <dgm:pt modelId="{D64CB5D5-837D-47FC-9E42-A26D800BC695}" type="pres">
      <dgm:prSet presAssocID="{CC6B7442-0B72-4EF2-9F13-1325B51AFF9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8B7B17B-8600-44B0-B235-389E5D71D804}" type="pres">
      <dgm:prSet presAssocID="{CC6B7442-0B72-4EF2-9F13-1325B51AFF9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C37B6112-2040-4348-B215-46F4F5D2EE62}" type="presOf" srcId="{3C67E77D-62FA-499D-B5E6-E79A091C5267}" destId="{81203336-F3DE-4B3A-BCF4-0F68C23AC2BB}" srcOrd="0" destOrd="0" presId="urn:microsoft.com/office/officeart/2005/8/layout/vList2"/>
    <dgm:cxn modelId="{BA0ACF15-1B85-4EE1-AED2-A14D2243F7C6}" srcId="{C111C18A-FD96-4E63-821A-54D70D8DC65F}" destId="{F89D285A-6FB2-4366-9561-37046A44266D}" srcOrd="1" destOrd="0" parTransId="{7C9F0357-612D-4163-9055-24A36D512792}" sibTransId="{06B222AE-0D8C-4419-A0CA-03EA8AF3FD2A}"/>
    <dgm:cxn modelId="{C6E7222A-5F84-456A-9806-D51868FAF8A9}" srcId="{3C67E77D-62FA-499D-B5E6-E79A091C5267}" destId="{D6510970-8F9C-4B45-A0F3-6ACB9AA76D40}" srcOrd="0" destOrd="0" parTransId="{7A9FC291-2B6A-4475-8B09-917F9F09E3AB}" sibTransId="{4B87F32C-3630-48F2-9114-4262C0BEEA9E}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EE896344-E4D4-4152-8316-FFF14EFE4CC2}" type="presOf" srcId="{CC6B7442-0B72-4EF2-9F13-1325B51AFF9F}" destId="{D64CB5D5-837D-47FC-9E42-A26D800BC695}" srcOrd="0" destOrd="0" presId="urn:microsoft.com/office/officeart/2005/8/layout/vList2"/>
    <dgm:cxn modelId="{EC8EA264-7C75-4F40-A047-531269E3FDF7}" type="presOf" srcId="{F89D285A-6FB2-4366-9561-37046A44266D}" destId="{6EA3914A-CB7F-4A5E-9543-C3A39D9197C9}" srcOrd="0" destOrd="1" presId="urn:microsoft.com/office/officeart/2005/8/layout/vList2"/>
    <dgm:cxn modelId="{A6FB3C49-AB75-4315-BB6B-886AA454F16F}" srcId="{CC6B7442-0B72-4EF2-9F13-1325B51AFF9F}" destId="{FE0A3CAE-D039-42F2-AF12-1E6F6793A633}" srcOrd="0" destOrd="0" parTransId="{7E2ED2D1-AFF4-4DED-BB53-30A310825CE2}" sibTransId="{417BDEF2-191B-4000-BDE8-D3D22A51FCF3}"/>
    <dgm:cxn modelId="{3383924B-E3C1-4E0D-93DC-3D353B87B99D}" type="presOf" srcId="{D6510970-8F9C-4B45-A0F3-6ACB9AA76D40}" destId="{782956A5-ADC8-4959-B856-589B9D9B9635}" srcOrd="0" destOrd="0" presId="urn:microsoft.com/office/officeart/2005/8/layout/vList2"/>
    <dgm:cxn modelId="{102D6D4D-90C9-40F4-A001-35DCC329B127}" srcId="{90119837-5B71-4D44-BB01-DB0B084933C8}" destId="{CC6B7442-0B72-4EF2-9F13-1325B51AFF9F}" srcOrd="2" destOrd="0" parTransId="{E3D139E0-5DC2-4F8E-9F8F-B3F0EBCD4689}" sibTransId="{FF80E1BA-0D6F-4EE8-9640-892A5897DBCD}"/>
    <dgm:cxn modelId="{FFD8B471-C98F-4DB5-8DE3-2AB7E896ADD5}" srcId="{90119837-5B71-4D44-BB01-DB0B084933C8}" destId="{C111C18A-FD96-4E63-821A-54D70D8DC65F}" srcOrd="0" destOrd="0" parTransId="{83BE74EF-FAB4-45A2-BBED-7CD5259AB210}" sibTransId="{B4F34DE2-2DAE-4F88-8C78-BD8892EBF4FF}"/>
    <dgm:cxn modelId="{D770275A-B0DF-44CF-A384-EACC135C5342}" type="presOf" srcId="{FE0A3CAE-D039-42F2-AF12-1E6F6793A633}" destId="{08B7B17B-8600-44B0-B235-389E5D71D804}" srcOrd="0" destOrd="0" presId="urn:microsoft.com/office/officeart/2005/8/layout/vList2"/>
    <dgm:cxn modelId="{7CDF5A89-87DF-4CC1-8943-7A0E14869583}" srcId="{C111C18A-FD96-4E63-821A-54D70D8DC65F}" destId="{71D67D5D-013C-4885-A61E-A3F99D7C7108}" srcOrd="0" destOrd="0" parTransId="{13FD8B77-EC9C-4F7D-85F3-A7191A755A86}" sibTransId="{BC16BF20-A847-48B0-889B-BA6389A79929}"/>
    <dgm:cxn modelId="{1198B798-FD3F-417E-8919-BBF7F44A1F6A}" type="presOf" srcId="{90119837-5B71-4D44-BB01-DB0B084933C8}" destId="{ED5DCCC5-BCA8-4491-AA37-BAF153ECA184}" srcOrd="0" destOrd="0" presId="urn:microsoft.com/office/officeart/2005/8/layout/vList2"/>
    <dgm:cxn modelId="{B9682799-3C86-41C8-BEF5-77FA217AF516}" srcId="{CC6B7442-0B72-4EF2-9F13-1325B51AFF9F}" destId="{AF81C56F-A9CE-4F86-BBE6-6A7982E6AB3B}" srcOrd="1" destOrd="0" parTransId="{63F96C8A-106E-45D5-A1AB-2CDFC6C00FDE}" sibTransId="{E4CA64D2-C022-4A3E-A478-6FDD885757A9}"/>
    <dgm:cxn modelId="{FC13919D-ABA0-443F-8461-861624E10F20}" type="presOf" srcId="{AF81C56F-A9CE-4F86-BBE6-6A7982E6AB3B}" destId="{08B7B17B-8600-44B0-B235-389E5D71D804}" srcOrd="0" destOrd="1" presId="urn:microsoft.com/office/officeart/2005/8/layout/vList2"/>
    <dgm:cxn modelId="{68DAE8B9-15FE-4552-91F9-C4AFCEB9594B}" type="presOf" srcId="{71D67D5D-013C-4885-A61E-A3F99D7C7108}" destId="{6EA3914A-CB7F-4A5E-9543-C3A39D9197C9}" srcOrd="0" destOrd="0" presId="urn:microsoft.com/office/officeart/2005/8/layout/vList2"/>
    <dgm:cxn modelId="{93B831C3-DE83-4A1C-B06C-9B889527513E}" type="presOf" srcId="{E0713757-894E-4E25-9B7C-00D04AAF645D}" destId="{782956A5-ADC8-4959-B856-589B9D9B9635}" srcOrd="0" destOrd="1" presId="urn:microsoft.com/office/officeart/2005/8/layout/vList2"/>
    <dgm:cxn modelId="{46A148C3-1686-4E7E-A0B9-0C18B99AE70C}" srcId="{3C67E77D-62FA-499D-B5E6-E79A091C5267}" destId="{E0713757-894E-4E25-9B7C-00D04AAF645D}" srcOrd="1" destOrd="0" parTransId="{FA6EEE53-7310-4D50-A43F-C0647BC2840E}" sibTransId="{13267DFF-A6E2-4D3F-BB6B-8F48C7CF3B53}"/>
    <dgm:cxn modelId="{5AA98BCA-1539-4DF4-ABB3-8AB98C08E64C}" type="presOf" srcId="{C111C18A-FD96-4E63-821A-54D70D8DC65F}" destId="{47A942F6-847D-4AE7-9CA0-5319E5F60B4F}" srcOrd="0" destOrd="0" presId="urn:microsoft.com/office/officeart/2005/8/layout/vList2"/>
    <dgm:cxn modelId="{23BC3725-9E25-4B83-8F30-3577C7EDEACD}" type="presParOf" srcId="{ED5DCCC5-BCA8-4491-AA37-BAF153ECA184}" destId="{47A942F6-847D-4AE7-9CA0-5319E5F60B4F}" srcOrd="0" destOrd="0" presId="urn:microsoft.com/office/officeart/2005/8/layout/vList2"/>
    <dgm:cxn modelId="{35B0010D-5A50-4E3A-AB5E-4FDE822FA34F}" type="presParOf" srcId="{ED5DCCC5-BCA8-4491-AA37-BAF153ECA184}" destId="{6EA3914A-CB7F-4A5E-9543-C3A39D9197C9}" srcOrd="1" destOrd="0" presId="urn:microsoft.com/office/officeart/2005/8/layout/vList2"/>
    <dgm:cxn modelId="{011AEFB0-29A6-47C9-8097-E09A7ABEC44A}" type="presParOf" srcId="{ED5DCCC5-BCA8-4491-AA37-BAF153ECA184}" destId="{81203336-F3DE-4B3A-BCF4-0F68C23AC2BB}" srcOrd="2" destOrd="0" presId="urn:microsoft.com/office/officeart/2005/8/layout/vList2"/>
    <dgm:cxn modelId="{29E6835C-59D1-4D0E-B1D8-60041EEEBE9D}" type="presParOf" srcId="{ED5DCCC5-BCA8-4491-AA37-BAF153ECA184}" destId="{782956A5-ADC8-4959-B856-589B9D9B9635}" srcOrd="3" destOrd="0" presId="urn:microsoft.com/office/officeart/2005/8/layout/vList2"/>
    <dgm:cxn modelId="{4BA81705-493D-436D-8F5C-8A0A23209AB6}" type="presParOf" srcId="{ED5DCCC5-BCA8-4491-AA37-BAF153ECA184}" destId="{D64CB5D5-837D-47FC-9E42-A26D800BC695}" srcOrd="4" destOrd="0" presId="urn:microsoft.com/office/officeart/2005/8/layout/vList2"/>
    <dgm:cxn modelId="{B77E010D-C406-4330-9F1F-348370565A84}" type="presParOf" srcId="{ED5DCCC5-BCA8-4491-AA37-BAF153ECA184}" destId="{08B7B17B-8600-44B0-B235-389E5D71D80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C111C18A-FD96-4E63-821A-54D70D8DC65F}">
      <dgm:prSet phldrT="[Text]"/>
      <dgm:spPr/>
      <dgm:t>
        <a:bodyPr rtlCol="0"/>
        <a:lstStyle/>
        <a:p>
          <a:pPr rtl="0"/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スマートリモコン</a:t>
          </a:r>
          <a:br>
            <a:rPr lang="en-US" altLang="ja-JP" noProof="0" dirty="0">
              <a:latin typeface="Meiryo UI" panose="020B0604030504040204" pitchFamily="50" charset="-128"/>
              <a:ea typeface="Meiryo UI" panose="020B0604030504040204" pitchFamily="50" charset="-128"/>
            </a:rPr>
          </a:br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　　　　　　　　　　　　　　　　　　　　　　　　　　　　　　　　　参照：</a:t>
          </a:r>
          <a:r>
            <a:rPr lang="en-US" dirty="0" err="1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SwitchBot</a:t>
          </a:r>
          <a:endParaRPr lang="en-US" altLang="ja-JP" noProof="0" dirty="0">
            <a:solidFill>
              <a:schemeClr val="bg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  <dgm:extLst>
        <a:ext uri="{E40237B7-FDA0-4F09-8148-C483321AD2D9}">
          <dgm14:cNvPr xmlns:dgm14="http://schemas.microsoft.com/office/drawing/2010/diagram" id="0" name="" title="Group A heading"/>
        </a:ext>
      </dgm:extLst>
    </dgm:pt>
    <dgm:pt modelId="{83BE74EF-FAB4-45A2-BBED-7CD5259AB210}" type="parTrans" cxnId="{FFD8B471-C98F-4DB5-8DE3-2AB7E896ADD5}">
      <dgm:prSet/>
      <dgm:spPr/>
      <dgm:t>
        <a:bodyPr rtlCol="0"/>
        <a:lstStyle/>
        <a:p>
          <a:pPr rtl="0"/>
          <a:endParaRPr lang="en-US"/>
        </a:p>
      </dgm:t>
    </dgm:pt>
    <dgm:pt modelId="{B4F34DE2-2DAE-4F88-8C78-BD8892EBF4FF}" type="sibTrans" cxnId="{FFD8B471-C98F-4DB5-8DE3-2AB7E896ADD5}">
      <dgm:prSet/>
      <dgm:spPr/>
      <dgm:t>
        <a:bodyPr rtlCol="0"/>
        <a:lstStyle/>
        <a:p>
          <a:pPr rtl="0"/>
          <a:endParaRPr lang="en-US"/>
        </a:p>
      </dgm:t>
    </dgm:pt>
    <dgm:pt modelId="{3D40F63A-CA32-46A0-B2C6-5D090EAF2224}">
      <dgm:prSet phldrT="[Text]"/>
      <dgm:spPr/>
      <dgm:t>
        <a:bodyPr rtlCol="0"/>
        <a:lstStyle/>
        <a:p>
          <a:pPr rtl="0"/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スマートウォッチ</a:t>
          </a:r>
          <a:endParaRPr lang="en-US" altLang="ja-JP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  <dgm:extLst>
        <a:ext uri="{E40237B7-FDA0-4F09-8148-C483321AD2D9}">
          <dgm14:cNvPr xmlns:dgm14="http://schemas.microsoft.com/office/drawing/2010/diagram" id="0" name="" title="Group A heading"/>
        </a:ext>
      </dgm:extLst>
    </dgm:pt>
    <dgm:pt modelId="{CAE80111-1800-4460-BDB6-256DE8A60EE4}" type="parTrans" cxnId="{52F55D1F-CEC6-4DDE-8DE9-24BD502475E5}">
      <dgm:prSet/>
      <dgm:spPr/>
      <dgm:t>
        <a:bodyPr/>
        <a:lstStyle/>
        <a:p>
          <a:endParaRPr kumimoji="1" lang="ja-JP" altLang="en-US"/>
        </a:p>
      </dgm:t>
    </dgm:pt>
    <dgm:pt modelId="{0AFC2B27-C463-4A2A-AEE6-79961BF6EBC2}" type="sibTrans" cxnId="{52F55D1F-CEC6-4DDE-8DE9-24BD502475E5}">
      <dgm:prSet/>
      <dgm:spPr/>
      <dgm:t>
        <a:bodyPr/>
        <a:lstStyle/>
        <a:p>
          <a:endParaRPr kumimoji="1" lang="ja-JP" altLang="en-US"/>
        </a:p>
      </dgm:t>
    </dgm:pt>
    <dgm:pt modelId="{0D07A3D2-EE0E-43C5-9094-4D428A122667}">
      <dgm:prSet phldrT="[Text]"/>
      <dgm:spPr/>
      <dgm:t>
        <a:bodyPr rtlCol="0"/>
        <a:lstStyle/>
        <a:p>
          <a:pPr rtl="0"/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スマートスピーカー</a:t>
          </a:r>
          <a:br>
            <a:rPr lang="en-US" altLang="ja-JP" noProof="0" dirty="0">
              <a:latin typeface="Meiryo UI" panose="020B0604030504040204" pitchFamily="50" charset="-128"/>
              <a:ea typeface="Meiryo UI" panose="020B0604030504040204" pitchFamily="50" charset="-128"/>
            </a:rPr>
          </a:br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　　　　　　　　　　　　　　　　　　　　　　　　　　　　　　　　　参照：</a:t>
          </a:r>
          <a:r>
            <a:rPr lang="ja-JP" altLang="en-US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おすすめ</a:t>
          </a:r>
          <a:r>
            <a:rPr lang="en-US" altLang="ja-JP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10</a:t>
          </a:r>
          <a:r>
            <a:rPr lang="ja-JP" altLang="en-US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選</a:t>
          </a:r>
          <a:r>
            <a:rPr lang="en-US" altLang="ja-JP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【2021】</a:t>
          </a:r>
          <a:endParaRPr lang="en-US" altLang="ja-JP" noProof="0" dirty="0">
            <a:solidFill>
              <a:schemeClr val="bg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  <dgm:extLst>
        <a:ext uri="{E40237B7-FDA0-4F09-8148-C483321AD2D9}">
          <dgm14:cNvPr xmlns:dgm14="http://schemas.microsoft.com/office/drawing/2010/diagram" id="0" name="" title="Group A heading"/>
        </a:ext>
      </dgm:extLst>
    </dgm:pt>
    <dgm:pt modelId="{8CC84066-E93F-41D1-B707-25F679E4920F}" type="parTrans" cxnId="{51B772FB-9CE0-4936-9E6D-83B843183E7E}">
      <dgm:prSet/>
      <dgm:spPr/>
      <dgm:t>
        <a:bodyPr/>
        <a:lstStyle/>
        <a:p>
          <a:endParaRPr kumimoji="1" lang="ja-JP" altLang="en-US"/>
        </a:p>
      </dgm:t>
    </dgm:pt>
    <dgm:pt modelId="{DE8705A9-AACE-4B40-822E-3BF9B017EBA0}" type="sibTrans" cxnId="{51B772FB-9CE0-4936-9E6D-83B843183E7E}">
      <dgm:prSet/>
      <dgm:spPr/>
      <dgm:t>
        <a:bodyPr/>
        <a:lstStyle/>
        <a:p>
          <a:endParaRPr kumimoji="1" lang="ja-JP" altLang="en-US"/>
        </a:p>
      </dgm:t>
    </dgm:pt>
    <dgm:pt modelId="{B52CEE50-3D1D-4E7F-9B1D-C25BA8D93F02}">
      <dgm:prSet phldrT="[Text]"/>
      <dgm:spPr/>
      <dgm:t>
        <a:bodyPr rtlCol="0"/>
        <a:lstStyle/>
        <a:p>
          <a:pPr algn="l" rtl="0"/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スマート家電　</a:t>
          </a:r>
          <a:br>
            <a:rPr lang="en-US" altLang="ja-JP" noProof="0" dirty="0">
              <a:latin typeface="Meiryo UI" panose="020B0604030504040204" pitchFamily="50" charset="-128"/>
              <a:ea typeface="Meiryo UI" panose="020B0604030504040204" pitchFamily="50" charset="-128"/>
            </a:rPr>
          </a:br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　　　　　　　　　　　　　　　　　　　　　　　　　　　　　　　　　参照：</a:t>
          </a:r>
          <a:r>
            <a:rPr lang="ja-JP" altLang="en-US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スマート家電 </a:t>
          </a:r>
          <a:r>
            <a:rPr lang="en-US" altLang="ja-JP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| Panasonic</a:t>
          </a:r>
          <a:endParaRPr lang="en-US" altLang="ja-JP" noProof="0" dirty="0">
            <a:solidFill>
              <a:schemeClr val="bg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  <dgm:extLst>
        <a:ext uri="{E40237B7-FDA0-4F09-8148-C483321AD2D9}">
          <dgm14:cNvPr xmlns:dgm14="http://schemas.microsoft.com/office/drawing/2010/diagram" id="0" name="" title="Group A heading"/>
        </a:ext>
      </dgm:extLst>
    </dgm:pt>
    <dgm:pt modelId="{CCF83EA5-F4FE-40B5-8893-4B556A5032FB}" type="parTrans" cxnId="{D7DA4BB4-B3F9-4448-988C-7561F5496C72}">
      <dgm:prSet/>
      <dgm:spPr/>
      <dgm:t>
        <a:bodyPr/>
        <a:lstStyle/>
        <a:p>
          <a:endParaRPr kumimoji="1" lang="ja-JP" altLang="en-US"/>
        </a:p>
      </dgm:t>
    </dgm:pt>
    <dgm:pt modelId="{9AE8BDC3-758E-452F-9912-D50C90F1A55B}" type="sibTrans" cxnId="{D7DA4BB4-B3F9-4448-988C-7561F5496C72}">
      <dgm:prSet/>
      <dgm:spPr/>
      <dgm:t>
        <a:bodyPr/>
        <a:lstStyle/>
        <a:p>
          <a:endParaRPr kumimoji="1" lang="ja-JP" altLang="en-US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</dgm:pt>
    <dgm:pt modelId="{47A942F6-847D-4AE7-9CA0-5319E5F60B4F}" type="pres">
      <dgm:prSet presAssocID="{C111C18A-FD96-4E63-821A-54D70D8DC65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D7E699C-D498-4179-8950-736CA1545564}" type="pres">
      <dgm:prSet presAssocID="{B4F34DE2-2DAE-4F88-8C78-BD8892EBF4FF}" presName="spacer" presStyleCnt="0"/>
      <dgm:spPr/>
    </dgm:pt>
    <dgm:pt modelId="{B56B43F2-D89A-434D-96BE-1D089C308B76}" type="pres">
      <dgm:prSet presAssocID="{B52CEE50-3D1D-4E7F-9B1D-C25BA8D93F0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0F81567-3ADB-438C-8D38-6DD878714BB9}" type="pres">
      <dgm:prSet presAssocID="{9AE8BDC3-758E-452F-9912-D50C90F1A55B}" presName="spacer" presStyleCnt="0"/>
      <dgm:spPr/>
    </dgm:pt>
    <dgm:pt modelId="{0F589536-53A7-4996-83E8-BD5151366667}" type="pres">
      <dgm:prSet presAssocID="{3D40F63A-CA32-46A0-B2C6-5D090EAF222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375C8AB-8867-42BF-81BF-AC0BC1C20015}" type="pres">
      <dgm:prSet presAssocID="{0AFC2B27-C463-4A2A-AEE6-79961BF6EBC2}" presName="spacer" presStyleCnt="0"/>
      <dgm:spPr/>
    </dgm:pt>
    <dgm:pt modelId="{16913447-8E7A-4E9C-9824-87B837CBDE83}" type="pres">
      <dgm:prSet presAssocID="{0D07A3D2-EE0E-43C5-9094-4D428A12266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652CC04-8549-46D5-884F-697E837AA47E}" type="presOf" srcId="{B52CEE50-3D1D-4E7F-9B1D-C25BA8D93F02}" destId="{B56B43F2-D89A-434D-96BE-1D089C308B76}" srcOrd="0" destOrd="0" presId="urn:microsoft.com/office/officeart/2005/8/layout/vList2"/>
    <dgm:cxn modelId="{52F55D1F-CEC6-4DDE-8DE9-24BD502475E5}" srcId="{90119837-5B71-4D44-BB01-DB0B084933C8}" destId="{3D40F63A-CA32-46A0-B2C6-5D090EAF2224}" srcOrd="2" destOrd="0" parTransId="{CAE80111-1800-4460-BDB6-256DE8A60EE4}" sibTransId="{0AFC2B27-C463-4A2A-AEE6-79961BF6EBC2}"/>
    <dgm:cxn modelId="{FFD8B471-C98F-4DB5-8DE3-2AB7E896ADD5}" srcId="{90119837-5B71-4D44-BB01-DB0B084933C8}" destId="{C111C18A-FD96-4E63-821A-54D70D8DC65F}" srcOrd="0" destOrd="0" parTransId="{83BE74EF-FAB4-45A2-BBED-7CD5259AB210}" sibTransId="{B4F34DE2-2DAE-4F88-8C78-BD8892EBF4FF}"/>
    <dgm:cxn modelId="{26525396-0643-46BF-BB39-DAD27A0DAFD5}" type="presOf" srcId="{3D40F63A-CA32-46A0-B2C6-5D090EAF2224}" destId="{0F589536-53A7-4996-83E8-BD5151366667}" srcOrd="0" destOrd="0" presId="urn:microsoft.com/office/officeart/2005/8/layout/vList2"/>
    <dgm:cxn modelId="{1198B798-FD3F-417E-8919-BBF7F44A1F6A}" type="presOf" srcId="{90119837-5B71-4D44-BB01-DB0B084933C8}" destId="{ED5DCCC5-BCA8-4491-AA37-BAF153ECA184}" srcOrd="0" destOrd="0" presId="urn:microsoft.com/office/officeart/2005/8/layout/vList2"/>
    <dgm:cxn modelId="{D7DA4BB4-B3F9-4448-988C-7561F5496C72}" srcId="{90119837-5B71-4D44-BB01-DB0B084933C8}" destId="{B52CEE50-3D1D-4E7F-9B1D-C25BA8D93F02}" srcOrd="1" destOrd="0" parTransId="{CCF83EA5-F4FE-40B5-8893-4B556A5032FB}" sibTransId="{9AE8BDC3-758E-452F-9912-D50C90F1A55B}"/>
    <dgm:cxn modelId="{5AA98BCA-1539-4DF4-ABB3-8AB98C08E64C}" type="presOf" srcId="{C111C18A-FD96-4E63-821A-54D70D8DC65F}" destId="{47A942F6-847D-4AE7-9CA0-5319E5F60B4F}" srcOrd="0" destOrd="0" presId="urn:microsoft.com/office/officeart/2005/8/layout/vList2"/>
    <dgm:cxn modelId="{A4C1EBF4-9A55-4676-AF19-ADF81F3BBCA9}" type="presOf" srcId="{0D07A3D2-EE0E-43C5-9094-4D428A122667}" destId="{16913447-8E7A-4E9C-9824-87B837CBDE83}" srcOrd="0" destOrd="0" presId="urn:microsoft.com/office/officeart/2005/8/layout/vList2"/>
    <dgm:cxn modelId="{51B772FB-9CE0-4936-9E6D-83B843183E7E}" srcId="{90119837-5B71-4D44-BB01-DB0B084933C8}" destId="{0D07A3D2-EE0E-43C5-9094-4D428A122667}" srcOrd="3" destOrd="0" parTransId="{8CC84066-E93F-41D1-B707-25F679E4920F}" sibTransId="{DE8705A9-AACE-4B40-822E-3BF9B017EBA0}"/>
    <dgm:cxn modelId="{23BC3725-9E25-4B83-8F30-3577C7EDEACD}" type="presParOf" srcId="{ED5DCCC5-BCA8-4491-AA37-BAF153ECA184}" destId="{47A942F6-847D-4AE7-9CA0-5319E5F60B4F}" srcOrd="0" destOrd="0" presId="urn:microsoft.com/office/officeart/2005/8/layout/vList2"/>
    <dgm:cxn modelId="{82AFDCC1-1569-4905-AE91-FADBE39ED7F5}" type="presParOf" srcId="{ED5DCCC5-BCA8-4491-AA37-BAF153ECA184}" destId="{CD7E699C-D498-4179-8950-736CA1545564}" srcOrd="1" destOrd="0" presId="urn:microsoft.com/office/officeart/2005/8/layout/vList2"/>
    <dgm:cxn modelId="{81626B67-378C-472A-9067-DA95528116CA}" type="presParOf" srcId="{ED5DCCC5-BCA8-4491-AA37-BAF153ECA184}" destId="{B56B43F2-D89A-434D-96BE-1D089C308B76}" srcOrd="2" destOrd="0" presId="urn:microsoft.com/office/officeart/2005/8/layout/vList2"/>
    <dgm:cxn modelId="{A444EBAC-5CE8-4BB0-9D1E-546F1643CB3B}" type="presParOf" srcId="{ED5DCCC5-BCA8-4491-AA37-BAF153ECA184}" destId="{80F81567-3ADB-438C-8D38-6DD878714BB9}" srcOrd="3" destOrd="0" presId="urn:microsoft.com/office/officeart/2005/8/layout/vList2"/>
    <dgm:cxn modelId="{D2E9CAD9-C6B0-4B43-9251-5F9CA4877354}" type="presParOf" srcId="{ED5DCCC5-BCA8-4491-AA37-BAF153ECA184}" destId="{0F589536-53A7-4996-83E8-BD5151366667}" srcOrd="4" destOrd="0" presId="urn:microsoft.com/office/officeart/2005/8/layout/vList2"/>
    <dgm:cxn modelId="{34A39D6B-D0CC-4710-90F8-9EE8775E8C0D}" type="presParOf" srcId="{ED5DCCC5-BCA8-4491-AA37-BAF153ECA184}" destId="{0375C8AB-8867-42BF-81BF-AC0BC1C20015}" srcOrd="5" destOrd="0" presId="urn:microsoft.com/office/officeart/2005/8/layout/vList2"/>
    <dgm:cxn modelId="{59747699-0D46-4A1A-A864-2988831466FF}" type="presParOf" srcId="{ED5DCCC5-BCA8-4491-AA37-BAF153ECA184}" destId="{16913447-8E7A-4E9C-9824-87B837CBDE8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942F6-847D-4AE7-9CA0-5319E5F60B4F}">
      <dsp:nvSpPr>
        <dsp:cNvPr id="0" name=""/>
        <dsp:cNvSpPr/>
      </dsp:nvSpPr>
      <dsp:spPr>
        <a:xfrm>
          <a:off x="0" y="97488"/>
          <a:ext cx="10255620" cy="7757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rtlCol="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6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IT</a:t>
          </a:r>
          <a:r>
            <a:rPr lang="ja-JP" altLang="en-US" sz="26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化</a:t>
          </a:r>
          <a:endParaRPr lang="en-US" altLang="ja-JP" sz="26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37867" y="135355"/>
        <a:ext cx="10179886" cy="699976"/>
      </dsp:txXfrm>
    </dsp:sp>
    <dsp:sp modelId="{6EA3914A-CB7F-4A5E-9543-C3A39D9197C9}">
      <dsp:nvSpPr>
        <dsp:cNvPr id="0" name=""/>
        <dsp:cNvSpPr/>
      </dsp:nvSpPr>
      <dsp:spPr>
        <a:xfrm>
          <a:off x="0" y="873198"/>
          <a:ext cx="10255620" cy="914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616" tIns="33020" rIns="184912" bIns="33020" numCol="1" spcCol="1270" rtlCol="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ja-JP" altLang="en-US" sz="20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ＰＣ（ハードウェア）　　　　　リモートデスクトップ　　　　</a:t>
          </a:r>
          <a:r>
            <a:rPr lang="en-US" altLang="ja-JP" sz="20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Web</a:t>
          </a:r>
          <a:r>
            <a:rPr lang="ja-JP" altLang="en-US" sz="20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版のソフトウェア　</a:t>
          </a:r>
          <a:endParaRPr lang="en-US" altLang="ja-JP" sz="20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ja-JP" altLang="en-US" sz="20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クラウドドライブ　　　ワンボードコンピュターの台頭　　　✅徹底されてる？遅くならない使い方</a:t>
          </a:r>
          <a:endParaRPr lang="en-US" altLang="ja-JP" sz="20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0" y="873198"/>
        <a:ext cx="10255620" cy="914940"/>
      </dsp:txXfrm>
    </dsp:sp>
    <dsp:sp modelId="{81203336-F3DE-4B3A-BCF4-0F68C23AC2BB}">
      <dsp:nvSpPr>
        <dsp:cNvPr id="0" name=""/>
        <dsp:cNvSpPr/>
      </dsp:nvSpPr>
      <dsp:spPr>
        <a:xfrm>
          <a:off x="0" y="1788139"/>
          <a:ext cx="10255620" cy="77571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rtlCol="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6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モバイル機器の導入と活用</a:t>
          </a:r>
          <a:endParaRPr lang="en-US" altLang="ja-JP" sz="26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37867" y="1826006"/>
        <a:ext cx="10179886" cy="699976"/>
      </dsp:txXfrm>
    </dsp:sp>
    <dsp:sp modelId="{782956A5-ADC8-4959-B856-589B9D9B9635}">
      <dsp:nvSpPr>
        <dsp:cNvPr id="0" name=""/>
        <dsp:cNvSpPr/>
      </dsp:nvSpPr>
      <dsp:spPr>
        <a:xfrm>
          <a:off x="0" y="2563849"/>
          <a:ext cx="10255620" cy="914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616" tIns="33020" rIns="184912" bIns="33020" numCol="1" spcCol="1270" rtlCol="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ja-JP" altLang="en-US" sz="20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キャリアとは？　　　パケットとは？　　　　スマートフォンとタブレットの業務利用</a:t>
          </a:r>
          <a:endParaRPr lang="en-US" altLang="ja-JP" sz="20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ja-JP" altLang="en-US" sz="20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ＧＰＳ利用　　　５Ｇ</a:t>
          </a:r>
          <a:endParaRPr lang="en-US" altLang="ja-JP" sz="20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0" y="2563849"/>
        <a:ext cx="10255620" cy="914940"/>
      </dsp:txXfrm>
    </dsp:sp>
    <dsp:sp modelId="{D64CB5D5-837D-47FC-9E42-A26D800BC695}">
      <dsp:nvSpPr>
        <dsp:cNvPr id="0" name=""/>
        <dsp:cNvSpPr/>
      </dsp:nvSpPr>
      <dsp:spPr>
        <a:xfrm>
          <a:off x="0" y="3478789"/>
          <a:ext cx="10255620" cy="77571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rtlCol="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6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社内ネットワークとＶＰＮ</a:t>
          </a:r>
          <a:endParaRPr lang="en-US" altLang="ja-JP" sz="26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37867" y="3516656"/>
        <a:ext cx="10179886" cy="699976"/>
      </dsp:txXfrm>
    </dsp:sp>
    <dsp:sp modelId="{08B7B17B-8600-44B0-B235-389E5D71D804}">
      <dsp:nvSpPr>
        <dsp:cNvPr id="0" name=""/>
        <dsp:cNvSpPr/>
      </dsp:nvSpPr>
      <dsp:spPr>
        <a:xfrm>
          <a:off x="0" y="4254499"/>
          <a:ext cx="10255620" cy="914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616" tIns="33020" rIns="184912" bIns="33020" numCol="1" spcCol="1270" rtlCol="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ja-JP" altLang="en-US" sz="20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ネットワーク用語とＬＡＮのしくみ</a:t>
          </a:r>
          <a:endParaRPr lang="en-US" altLang="ja-JP" sz="20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ja-JP" altLang="en-US" sz="20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ＶＰＮ　　　　　　　　　　　　　　　　　　　　　　　　　　　✅社内ＬＡＮの現状把握</a:t>
          </a:r>
          <a:endParaRPr lang="en-US" altLang="ja-JP" sz="20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0" y="4254499"/>
        <a:ext cx="10255620" cy="9149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942F6-847D-4AE7-9CA0-5319E5F60B4F}">
      <dsp:nvSpPr>
        <dsp:cNvPr id="0" name=""/>
        <dsp:cNvSpPr/>
      </dsp:nvSpPr>
      <dsp:spPr>
        <a:xfrm>
          <a:off x="0" y="560604"/>
          <a:ext cx="10255620" cy="10810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rtlCol="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1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スマートリモコン</a:t>
          </a:r>
          <a:br>
            <a:rPr lang="en-US" altLang="ja-JP" sz="21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</a:br>
          <a:r>
            <a:rPr lang="ja-JP" altLang="en-US" sz="21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　　　　　　　　　　　　　　　　　　　　　　　　　　　　　　　　　参照：</a:t>
          </a:r>
          <a:r>
            <a:rPr lang="en-US" sz="2100" kern="1200" dirty="0" err="1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SwitchBot</a:t>
          </a:r>
          <a:endParaRPr lang="en-US" altLang="ja-JP" sz="2100" kern="1200" noProof="0" dirty="0">
            <a:solidFill>
              <a:schemeClr val="bg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52774" y="613378"/>
        <a:ext cx="10150072" cy="975532"/>
      </dsp:txXfrm>
    </dsp:sp>
    <dsp:sp modelId="{B56B43F2-D89A-434D-96BE-1D089C308B76}">
      <dsp:nvSpPr>
        <dsp:cNvPr id="0" name=""/>
        <dsp:cNvSpPr/>
      </dsp:nvSpPr>
      <dsp:spPr>
        <a:xfrm>
          <a:off x="0" y="1702163"/>
          <a:ext cx="10255620" cy="10810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rtlCol="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1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スマート家電　</a:t>
          </a:r>
          <a:br>
            <a:rPr lang="en-US" altLang="ja-JP" sz="21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</a:br>
          <a:r>
            <a:rPr lang="ja-JP" altLang="en-US" sz="21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　　　　　　　　　　　　　　　　　　　　　　　　　　　　　　　　　参照：</a:t>
          </a:r>
          <a:r>
            <a:rPr lang="ja-JP" altLang="en-US" sz="2100" kern="120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スマート家電 </a:t>
          </a:r>
          <a:r>
            <a:rPr lang="en-US" altLang="ja-JP" sz="2100" kern="120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| Panasonic</a:t>
          </a:r>
          <a:endParaRPr lang="en-US" altLang="ja-JP" sz="2100" kern="1200" noProof="0" dirty="0">
            <a:solidFill>
              <a:schemeClr val="bg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52774" y="1754937"/>
        <a:ext cx="10150072" cy="975532"/>
      </dsp:txXfrm>
    </dsp:sp>
    <dsp:sp modelId="{0F589536-53A7-4996-83E8-BD5151366667}">
      <dsp:nvSpPr>
        <dsp:cNvPr id="0" name=""/>
        <dsp:cNvSpPr/>
      </dsp:nvSpPr>
      <dsp:spPr>
        <a:xfrm>
          <a:off x="0" y="2843724"/>
          <a:ext cx="10255620" cy="10810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rtlCol="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1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スマートウォッチ</a:t>
          </a:r>
          <a:endParaRPr lang="en-US" altLang="ja-JP" sz="21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52774" y="2896498"/>
        <a:ext cx="10150072" cy="975532"/>
      </dsp:txXfrm>
    </dsp:sp>
    <dsp:sp modelId="{16913447-8E7A-4E9C-9824-87B837CBDE83}">
      <dsp:nvSpPr>
        <dsp:cNvPr id="0" name=""/>
        <dsp:cNvSpPr/>
      </dsp:nvSpPr>
      <dsp:spPr>
        <a:xfrm>
          <a:off x="0" y="3985284"/>
          <a:ext cx="10255620" cy="10810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rtlCol="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1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スマートスピーカー</a:t>
          </a:r>
          <a:br>
            <a:rPr lang="en-US" altLang="ja-JP" sz="21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</a:br>
          <a:r>
            <a:rPr lang="ja-JP" altLang="en-US" sz="21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　　　　　　　　　　　　　　　　　　　　　　　　　　　　　　　　　参照：</a:t>
          </a:r>
          <a:r>
            <a:rPr lang="ja-JP" altLang="en-US" sz="2100" kern="1200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おすすめ</a:t>
          </a:r>
          <a:r>
            <a:rPr lang="en-US" altLang="ja-JP" sz="2100" kern="1200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10</a:t>
          </a:r>
          <a:r>
            <a:rPr lang="ja-JP" altLang="en-US" sz="2100" kern="1200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選</a:t>
          </a:r>
          <a:r>
            <a:rPr lang="en-US" altLang="ja-JP" sz="2100" kern="1200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【2021】</a:t>
          </a:r>
          <a:endParaRPr lang="en-US" altLang="ja-JP" sz="2100" kern="1200" noProof="0" dirty="0">
            <a:solidFill>
              <a:schemeClr val="bg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52774" y="4038058"/>
        <a:ext cx="10150072" cy="975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A01ED22-C165-4994-BFD5-46B284345F73}" type="datetime1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2021/9/13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ED8CD-4E4C-49AC-BDC6-2963BA49E54F}" type="slidenum"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948DBB1-0929-426E-B65B-0C4E55C2E7DD}" type="datetime1">
              <a:rPr lang="ja-JP" altLang="en-US" smtClean="0"/>
              <a:t>2021/9/13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0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5FB91549-43BF-425A-AF25-75262019208C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altLang="ja-JP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0303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altLang="ja-JP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9167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altLang="ja-JP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175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altLang="ja-JP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8339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1549-43BF-425A-AF25-75262019208C}" type="slidenum">
              <a:rPr lang="en-US" altLang="ja-JP" smtClean="0"/>
              <a:pPr/>
              <a:t>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15663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1549-43BF-425A-AF25-75262019208C}" type="slidenum">
              <a:rPr lang="en-US" altLang="ja-JP" smtClean="0"/>
              <a:pPr/>
              <a:t>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57516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1549-43BF-425A-AF25-75262019208C}" type="slidenum">
              <a:rPr lang="en-US" altLang="ja-JP" smtClean="0"/>
              <a:pPr/>
              <a:t>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82432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1549-43BF-425A-AF25-75262019208C}" type="slidenum">
              <a:rPr lang="en-US" altLang="ja-JP" smtClean="0"/>
              <a:pPr/>
              <a:t>10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22972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altLang="ja-JP" smtClean="0"/>
              <a:pPr/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5594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画像 4" descr="ガラス張りの建物に囲まれた雲と青空を見上げている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625" y="0"/>
            <a:ext cx="7315200" cy="685800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08013" y="685801"/>
            <a:ext cx="3962400" cy="4724399"/>
          </a:xfrm>
        </p:spPr>
        <p:txBody>
          <a:bodyPr rtlCol="0">
            <a:normAutofit/>
          </a:bodyPr>
          <a:lstStyle>
            <a:lvl1pPr rtl="0">
              <a:defRPr sz="4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 algn="l" rtl="0">
              <a:lnSpc>
                <a:spcPts val="23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ja-JP" altLang="en-US" noProof="0" dirty="0"/>
              <a:t>クリックしてマスター サブタイトルのスタイルを編集する</a:t>
            </a:r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D423825-1256-4AD1-B011-866082606E47}" type="datetime1">
              <a:rPr lang="ja-JP" altLang="en-US" smtClean="0"/>
              <a:t>2021/9/13</a:t>
            </a:fld>
            <a:endParaRPr lang="ja-JP" altLang="en-US" dirty="0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フッターを追加</a:t>
            </a:r>
            <a:endParaRPr lang="ja-JP" altLang="en-US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3F31473-23EB-4724-8B59-FE6D21D89FA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FF8D7328-C2EF-4AE2-A2D2-547FA8E89F6E}" type="datetime1">
              <a:rPr lang="ja-JP" altLang="en-US" smtClean="0"/>
              <a:t>2021/9/13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フッターを追加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3F31473-23EB-4724-8B59-FE6D21D89FA4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 rtlCol="0"/>
          <a:lstStyle>
            <a:lvl1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8012" y="685800"/>
            <a:ext cx="9474253" cy="5486400"/>
          </a:xfrm>
        </p:spPr>
        <p:txBody>
          <a:bodyPr vert="eaVert" rtlCol="0"/>
          <a:lstStyle>
            <a:lvl1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kumimoji="1" lang="ja-JP" altLang="en-US" noProof="0"/>
              <a:t>マスター テキストの書式設定</a:t>
            </a:r>
          </a:p>
          <a:p>
            <a:pPr lvl="1"/>
            <a:r>
              <a:rPr kumimoji="1" lang="ja-JP" altLang="en-US" noProof="0"/>
              <a:t>第 </a:t>
            </a:r>
            <a:r>
              <a:rPr kumimoji="1" lang="en-US" altLang="ja-JP" noProof="0"/>
              <a:t>2 </a:t>
            </a:r>
            <a:r>
              <a:rPr kumimoji="1" lang="ja-JP" altLang="en-US" noProof="0"/>
              <a:t>レベル</a:t>
            </a:r>
          </a:p>
          <a:p>
            <a:pPr lvl="2"/>
            <a:r>
              <a:rPr kumimoji="1" lang="ja-JP" altLang="en-US" noProof="0"/>
              <a:t>第 </a:t>
            </a:r>
            <a:r>
              <a:rPr kumimoji="1" lang="en-US" altLang="ja-JP" noProof="0"/>
              <a:t>3 </a:t>
            </a:r>
            <a:r>
              <a:rPr kumimoji="1" lang="ja-JP" altLang="en-US" noProof="0"/>
              <a:t>レベル</a:t>
            </a:r>
          </a:p>
          <a:p>
            <a:pPr lvl="3"/>
            <a:r>
              <a:rPr kumimoji="1" lang="ja-JP" altLang="en-US" noProof="0"/>
              <a:t>第 </a:t>
            </a:r>
            <a:r>
              <a:rPr kumimoji="1" lang="en-US" altLang="ja-JP" noProof="0"/>
              <a:t>4 </a:t>
            </a:r>
            <a:r>
              <a:rPr kumimoji="1" lang="ja-JP" altLang="en-US" noProof="0"/>
              <a:t>レベル</a:t>
            </a:r>
          </a:p>
          <a:p>
            <a:pPr lvl="4"/>
            <a:r>
              <a:rPr kumimoji="1" lang="ja-JP" altLang="en-US" noProof="0"/>
              <a:t>第 </a:t>
            </a:r>
            <a:r>
              <a:rPr kumimoji="1" lang="en-US" altLang="ja-JP" noProof="0"/>
              <a:t>5 </a:t>
            </a:r>
            <a:r>
              <a:rPr kumimoji="1" lang="ja-JP" altLang="en-US" noProof="0"/>
              <a:t>レベル</a:t>
            </a:r>
            <a:endParaRPr kumimoji="1"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C666DFA3-64BC-4F76-BBAA-27C46F730594}" type="datetime1">
              <a:rPr lang="ja-JP" altLang="en-US" noProof="0" smtClean="0"/>
              <a:t>2021/9/13</a:t>
            </a:fld>
            <a:endParaRPr lang="ja-JP" altLang="en-US" noProof="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 dirty="0"/>
              <a:t>フッターを追加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3F31473-23EB-4724-8B59-FE6D21D89FA4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FE798B4-3F40-461A-AEDD-E04E9B925612}" type="datetime1">
              <a:rPr lang="ja-JP" altLang="en-US" smtClean="0"/>
              <a:t>2021/9/13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フッターを追加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3F31473-23EB-4724-8B59-FE6D21D89FA4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8013" y="2590800"/>
            <a:ext cx="8229599" cy="2819400"/>
          </a:xfrm>
        </p:spPr>
        <p:txBody>
          <a:bodyPr rtlCol="0" anchor="b">
            <a:normAutofit/>
          </a:bodyPr>
          <a:lstStyle>
            <a:lvl1pPr algn="l" rtl="0">
              <a:defRPr sz="4800" b="0" cap="none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rtlCol="0" anchor="t">
            <a:normAutofit/>
          </a:bodyPr>
          <a:lstStyle>
            <a:lvl1pPr marL="0" indent="0" rtl="0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noProof="0"/>
              <a:t>マスター テキストの書式設定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FBD32A6-EEC9-499B-8CCC-CD8B74222905}" type="datetime1">
              <a:rPr lang="ja-JP" altLang="en-US" noProof="0" smtClean="0"/>
              <a:t>2021/9/13</a:t>
            </a:fld>
            <a:endParaRPr lang="ja-JP" altLang="en-US" noProof="0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 dirty="0"/>
              <a:t>フッターを追加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3F31473-23EB-4724-8B59-FE6D21D89FA4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93813" y="685800"/>
            <a:ext cx="5029200" cy="4191000"/>
          </a:xfrm>
        </p:spPr>
        <p:txBody>
          <a:bodyPr rtlCol="0"/>
          <a:lstStyle>
            <a:lvl1pPr>
              <a:defRPr sz="2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lang="ja-JP" altLang="en-US" noProof="0" dirty="0"/>
          </a:p>
        </p:txBody>
      </p:sp>
      <p:sp>
        <p:nvSpPr>
          <p:cNvPr id="9" name="コンテンツ プレースホルダー 3"/>
          <p:cNvSpPr>
            <a:spLocks noGrp="1"/>
          </p:cNvSpPr>
          <p:nvPr>
            <p:ph sz="half" idx="13"/>
          </p:nvPr>
        </p:nvSpPr>
        <p:spPr>
          <a:xfrm>
            <a:off x="6540575" y="685800"/>
            <a:ext cx="5038809" cy="4191000"/>
          </a:xfrm>
        </p:spPr>
        <p:txBody>
          <a:bodyPr rtlCol="0"/>
          <a:lstStyle>
            <a:lvl1pPr>
              <a:defRPr sz="2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lang="ja-JP" altLang="en-US" noProof="0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3D3FA9BD-C8FB-4EDF-8FA1-3C1F19259AC3}" type="datetime1">
              <a:rPr lang="ja-JP" altLang="en-US" smtClean="0"/>
              <a:t>2021/9/13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フッターを追加</a:t>
            </a: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3F31473-23EB-4724-8B59-FE6D21D89FA4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293664" y="1676400"/>
            <a:ext cx="5029200" cy="3200400"/>
          </a:xfrm>
        </p:spPr>
        <p:txBody>
          <a:bodyPr rtlCol="0"/>
          <a:lstStyle>
            <a:lvl1pPr rtl="0"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lang="ja-JP" altLang="en-US" noProof="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550025" y="1676400"/>
            <a:ext cx="5029200" cy="3200400"/>
          </a:xfrm>
        </p:spPr>
        <p:txBody>
          <a:bodyPr rtlCol="0"/>
          <a:lstStyle>
            <a:lvl1pPr rtl="0"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lang="ja-JP" altLang="en-US" noProof="0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94B50E21-B25F-4C3F-8078-F38709FD31AC}" type="datetime1">
              <a:rPr lang="ja-JP" altLang="en-US" smtClean="0"/>
              <a:t>2021/9/13</a:t>
            </a:fld>
            <a:endParaRPr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フッターを追加</a:t>
            </a:r>
            <a:endParaRPr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3F31473-23EB-4724-8B59-FE6D21D89FA4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F91012CF-8A9E-453B-9685-B4CD08032854}" type="datetime1">
              <a:rPr lang="ja-JP" altLang="en-US" smtClean="0"/>
              <a:t>2021/9/13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フッターを追加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3F31473-23EB-4724-8B59-FE6D21D89FA4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3A41DD3-A1ED-485B-8D42-738EBF68D4C3}" type="datetime1">
              <a:rPr lang="ja-JP" altLang="en-US" smtClean="0"/>
              <a:t>2021/9/13</a:t>
            </a:fld>
            <a:endParaRPr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フッターを追加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3F31473-23EB-4724-8B59-FE6D21D89FA4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rtlCol="0" anchor="b">
            <a:noAutofit/>
          </a:bodyPr>
          <a:lstStyle>
            <a:lvl1pPr algn="l" rtl="0">
              <a:defRPr sz="3600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5486400"/>
          </a:xfrm>
        </p:spPr>
        <p:txBody>
          <a:bodyPr rtlCol="0">
            <a:normAutofit/>
          </a:bodyPr>
          <a:lstStyle>
            <a:lvl1pPr>
              <a:defRPr sz="2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 rtl="0">
              <a:spcBef>
                <a:spcPts val="0"/>
              </a:spcBef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3D64678-09DF-405A-9781-0D071E97AA54}" type="datetime1">
              <a:rPr lang="ja-JP" altLang="en-US" smtClean="0"/>
              <a:t>2021/9/13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フッターを追加</a:t>
            </a: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3F31473-23EB-4724-8B59-FE6D21D89FA4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rtlCol="0" anchor="b">
            <a:normAutofit/>
          </a:bodyPr>
          <a:lstStyle>
            <a:lvl1pPr algn="l" rtl="0">
              <a:defRPr sz="3600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図プレースホルダー 2" descr="画像を追加する空のプレースホルダー。プレースホルダーをクリックし、追加する画像を選択します"/>
          <p:cNvSpPr>
            <a:spLocks noGrp="1"/>
          </p:cNvSpPr>
          <p:nvPr>
            <p:ph type="pic" idx="1" hasCustomPrompt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 sz="3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0" dirty="0"/>
              <a:t>アイコンをクリックして画像を追加</a:t>
            </a:r>
          </a:p>
          <a:p>
            <a:pPr rt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 rtl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369BC148-1BA9-4F73-87C1-BAF505264349}" type="datetime1">
              <a:rPr lang="ja-JP" altLang="en-US" smtClean="0"/>
              <a:t>2021/9/13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フッターを追加</a:t>
            </a: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3F31473-23EB-4724-8B59-FE6D21D89FA4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4B75158-F184-4126-9A0F-7A9B1396A987}" type="datetime1">
              <a:rPr lang="ja-JP" altLang="en-US" smtClean="0"/>
              <a:pPr/>
              <a:t>2021/9/13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フッターを追加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3F31473-23EB-4724-8B59-FE6D21D89FA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kumimoji="1" sz="3600" kern="1200">
          <a:solidFill>
            <a:schemeClr val="accent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kumimoji="1"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kumimoji="1" sz="2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12" Type="http://schemas.openxmlformats.org/officeDocument/2006/relationships/image" Target="../media/image5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9.png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34.png"/><Relationship Id="rId1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3.png"/><Relationship Id="rId10" Type="http://schemas.openxmlformats.org/officeDocument/2006/relationships/image" Target="../media/image16.jpeg"/><Relationship Id="rId4" Type="http://schemas.openxmlformats.org/officeDocument/2006/relationships/image" Target="../media/image6.pn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64198" y="1256386"/>
            <a:ext cx="11103024" cy="510951"/>
          </a:xfrm>
        </p:spPr>
        <p:txBody>
          <a:bodyPr rtlCol="0">
            <a:noAutofit/>
          </a:bodyPr>
          <a:lstStyle/>
          <a:p>
            <a:pPr rtl="0"/>
            <a:r>
              <a:rPr lang="ja-JP" altLang="ja-JP" sz="5400" b="1" dirty="0">
                <a:solidFill>
                  <a:srgbClr val="EFEB43"/>
                </a:solidFill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スマートオフィス化への流れ</a:t>
            </a:r>
            <a:endParaRPr lang="ja-JP" altLang="en-US" sz="5400" dirty="0">
              <a:solidFill>
                <a:srgbClr val="EFEB43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89816" y="5678352"/>
            <a:ext cx="4622303" cy="762000"/>
          </a:xfrm>
        </p:spPr>
        <p:txBody>
          <a:bodyPr rtlCol="0">
            <a:normAutofit fontScale="77500" lnSpcReduction="20000"/>
          </a:bodyPr>
          <a:lstStyle/>
          <a:p>
            <a:pPr rtl="0"/>
            <a:endParaRPr lang="en-US" altLang="ja-JP" dirty="0"/>
          </a:p>
          <a:p>
            <a:pPr rtl="0"/>
            <a:r>
              <a:rPr lang="ja-JP" altLang="en-US" sz="2800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有限会社　テラ・テクニカルアシスト　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CCFCD959-22AA-4CBC-B5F4-B9B39F08BA0B}"/>
              </a:ext>
            </a:extLst>
          </p:cNvPr>
          <p:cNvSpPr txBox="1">
            <a:spLocks/>
          </p:cNvSpPr>
          <p:nvPr/>
        </p:nvSpPr>
        <p:spPr>
          <a:xfrm>
            <a:off x="1101115" y="1196752"/>
            <a:ext cx="11103024" cy="5109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4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ja-JP" sz="5400" b="1" dirty="0">
                <a:solidFill>
                  <a:schemeClr val="bg1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スマートオフィス化への流れ</a:t>
            </a:r>
            <a:endParaRPr lang="ja-JP" altLang="en-US" sz="5400" dirty="0">
              <a:solidFill>
                <a:schemeClr val="bg1"/>
              </a:solidFill>
            </a:endParaRPr>
          </a:p>
        </p:txBody>
      </p:sp>
      <p:pic>
        <p:nvPicPr>
          <p:cNvPr id="6" name="図 5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266E67E2-040E-4236-B595-3E03A65CB7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0" t="3752" b="71648"/>
          <a:stretch/>
        </p:blipFill>
        <p:spPr>
          <a:xfrm>
            <a:off x="6958508" y="4941168"/>
            <a:ext cx="4211190" cy="87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90A7D3C-0845-4894-BF83-A7C9E7EDB17D}"/>
              </a:ext>
            </a:extLst>
          </p:cNvPr>
          <p:cNvSpPr/>
          <p:nvPr/>
        </p:nvSpPr>
        <p:spPr>
          <a:xfrm>
            <a:off x="7321163" y="1656542"/>
            <a:ext cx="4127997" cy="46527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BFF49E6-4E99-4112-945B-BBDBACC0DA06}"/>
              </a:ext>
            </a:extLst>
          </p:cNvPr>
          <p:cNvSpPr/>
          <p:nvPr/>
        </p:nvSpPr>
        <p:spPr>
          <a:xfrm>
            <a:off x="520137" y="2202988"/>
            <a:ext cx="4322808" cy="38961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7F36FB8-66B7-4ADB-BB29-CBD876AFD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8" y="692696"/>
            <a:ext cx="10971372" cy="576064"/>
          </a:xfrm>
          <a:solidFill>
            <a:srgbClr val="EFEB43"/>
          </a:solidFill>
        </p:spPr>
        <p:txBody>
          <a:bodyPr/>
          <a:lstStyle/>
          <a:p>
            <a:r>
              <a:rPr lang="ja-JP" altLang="en-US" dirty="0"/>
              <a:t>▶要注意　　　</a:t>
            </a:r>
            <a:r>
              <a:rPr kumimoji="1" lang="ja-JP" altLang="en-US" dirty="0"/>
              <a:t>✅</a:t>
            </a:r>
            <a:r>
              <a:rPr kumimoji="1" lang="en-US" altLang="ja-JP" dirty="0"/>
              <a:t> Wi-Fi</a:t>
            </a:r>
            <a:r>
              <a:rPr lang="ja-JP" altLang="en-US" dirty="0"/>
              <a:t>　　　　</a:t>
            </a:r>
            <a:r>
              <a:rPr lang="en-US" altLang="ja-JP" dirty="0"/>
              <a:t>SSID</a:t>
            </a:r>
            <a:r>
              <a:rPr lang="ja-JP" altLang="en-US" dirty="0"/>
              <a:t>と暗号化キー</a:t>
            </a:r>
            <a:endParaRPr kumimoji="1" lang="ja-JP" altLang="en-US" dirty="0"/>
          </a:p>
        </p:txBody>
      </p:sp>
      <p:pic>
        <p:nvPicPr>
          <p:cNvPr id="2060" name="Picture 12" descr="インターネットのマーク">
            <a:extLst>
              <a:ext uri="{FF2B5EF4-FFF2-40B4-BE49-F238E27FC236}">
                <a16:creationId xmlns:a16="http://schemas.microsoft.com/office/drawing/2014/main" id="{C3C885F5-C5E5-4370-80F3-21F3BA44E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2" y="280261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CDDF2004-73E5-444D-A916-B4C75D7B0F19}"/>
              </a:ext>
            </a:extLst>
          </p:cNvPr>
          <p:cNvCxnSpPr/>
          <p:nvPr/>
        </p:nvCxnSpPr>
        <p:spPr>
          <a:xfrm flipV="1">
            <a:off x="6526460" y="2802615"/>
            <a:ext cx="520452" cy="310229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A1B4DD7-443B-49C1-B7D3-76BBF8175935}"/>
              </a:ext>
            </a:extLst>
          </p:cNvPr>
          <p:cNvCxnSpPr>
            <a:cxnSpLocks/>
          </p:cNvCxnSpPr>
          <p:nvPr/>
        </p:nvCxnSpPr>
        <p:spPr>
          <a:xfrm flipV="1">
            <a:off x="8114973" y="2628756"/>
            <a:ext cx="1618915" cy="103053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26C5DC26-B345-40F5-818B-B6B7AF93F88E}"/>
              </a:ext>
            </a:extLst>
          </p:cNvPr>
          <p:cNvCxnSpPr>
            <a:cxnSpLocks/>
          </p:cNvCxnSpPr>
          <p:nvPr/>
        </p:nvCxnSpPr>
        <p:spPr>
          <a:xfrm flipH="1" flipV="1">
            <a:off x="4984157" y="3006158"/>
            <a:ext cx="508921" cy="244939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06C16506-7DF3-440A-87E5-8E005A9CA0A1}"/>
              </a:ext>
            </a:extLst>
          </p:cNvPr>
          <p:cNvCxnSpPr>
            <a:cxnSpLocks/>
          </p:cNvCxnSpPr>
          <p:nvPr/>
        </p:nvCxnSpPr>
        <p:spPr>
          <a:xfrm flipV="1">
            <a:off x="3156160" y="3229476"/>
            <a:ext cx="678207" cy="1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86C2E5DA-7A23-43A4-82B0-F1747C98FADF}"/>
              </a:ext>
            </a:extLst>
          </p:cNvPr>
          <p:cNvCxnSpPr>
            <a:cxnSpLocks/>
          </p:cNvCxnSpPr>
          <p:nvPr/>
        </p:nvCxnSpPr>
        <p:spPr>
          <a:xfrm flipV="1">
            <a:off x="1743896" y="3381503"/>
            <a:ext cx="937645" cy="32682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1A203A2A-5801-4126-942E-E16E15EF0CCF}"/>
              </a:ext>
            </a:extLst>
          </p:cNvPr>
          <p:cNvCxnSpPr>
            <a:cxnSpLocks/>
          </p:cNvCxnSpPr>
          <p:nvPr/>
        </p:nvCxnSpPr>
        <p:spPr>
          <a:xfrm flipH="1" flipV="1">
            <a:off x="3081440" y="3568360"/>
            <a:ext cx="869423" cy="414571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E1FD84B2-10CA-4370-969F-0ADF0F801096}"/>
              </a:ext>
            </a:extLst>
          </p:cNvPr>
          <p:cNvCxnSpPr>
            <a:cxnSpLocks/>
          </p:cNvCxnSpPr>
          <p:nvPr/>
        </p:nvCxnSpPr>
        <p:spPr>
          <a:xfrm flipV="1">
            <a:off x="8229753" y="2722270"/>
            <a:ext cx="1818270" cy="1182125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いろいろなビルのイラスト7">
            <a:extLst>
              <a:ext uri="{FF2B5EF4-FFF2-40B4-BE49-F238E27FC236}">
                <a16:creationId xmlns:a16="http://schemas.microsoft.com/office/drawing/2014/main" id="{CF695C3C-FB8E-43D7-8DBE-508753A26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394" y="1471478"/>
            <a:ext cx="1370442" cy="199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サーバのイラスト（1台）">
            <a:extLst>
              <a:ext uri="{FF2B5EF4-FFF2-40B4-BE49-F238E27FC236}">
                <a16:creationId xmlns:a16="http://schemas.microsoft.com/office/drawing/2014/main" id="{62EBEB87-5563-4058-AF4B-E2111155B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951" y="2434111"/>
            <a:ext cx="1470284" cy="147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稲妻 2">
            <a:extLst>
              <a:ext uri="{FF2B5EF4-FFF2-40B4-BE49-F238E27FC236}">
                <a16:creationId xmlns:a16="http://schemas.microsoft.com/office/drawing/2014/main" id="{1801BA99-F675-44C6-B295-12BBBF85A7B9}"/>
              </a:ext>
            </a:extLst>
          </p:cNvPr>
          <p:cNvSpPr/>
          <p:nvPr/>
        </p:nvSpPr>
        <p:spPr>
          <a:xfrm rot="4174237">
            <a:off x="5408812" y="4340242"/>
            <a:ext cx="852715" cy="939077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19810703-35F5-4E1F-B39E-437F1185A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930" y="5100041"/>
            <a:ext cx="593928" cy="110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スマートフォンのイラスト2（アイコン）">
            <a:extLst>
              <a:ext uri="{FF2B5EF4-FFF2-40B4-BE49-F238E27FC236}">
                <a16:creationId xmlns:a16="http://schemas.microsoft.com/office/drawing/2014/main" id="{3430C49B-68ED-490B-87DC-5C6F163FF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01" y="2600705"/>
            <a:ext cx="323202" cy="59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4DB780F4-E8B1-4AF6-A4F7-826B88398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226" y="5385995"/>
            <a:ext cx="966288" cy="132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9217F1D4-A067-44D5-984E-7E70B6990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850" y="4982130"/>
            <a:ext cx="782432" cy="10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スマートフォンのイラスト2（アイコン）">
            <a:extLst>
              <a:ext uri="{FF2B5EF4-FFF2-40B4-BE49-F238E27FC236}">
                <a16:creationId xmlns:a16="http://schemas.microsoft.com/office/drawing/2014/main" id="{17F6D595-7925-42EB-8DC5-24B9C38B4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809" y="4316436"/>
            <a:ext cx="288131" cy="5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8303DDF0-4F34-4B75-BF95-3FAAB6E8B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21" y="3251097"/>
            <a:ext cx="719585" cy="98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いろいろなビルのイラスト7">
            <a:extLst>
              <a:ext uri="{FF2B5EF4-FFF2-40B4-BE49-F238E27FC236}">
                <a16:creationId xmlns:a16="http://schemas.microsoft.com/office/drawing/2014/main" id="{1E1153A2-6E61-49C9-994C-27380AA17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847" y="1407258"/>
            <a:ext cx="1370442" cy="199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8D0735DC-4A20-482B-B2BA-BBA29BE6FDEC}"/>
              </a:ext>
            </a:extLst>
          </p:cNvPr>
          <p:cNvCxnSpPr>
            <a:cxnSpLocks/>
          </p:cNvCxnSpPr>
          <p:nvPr/>
        </p:nvCxnSpPr>
        <p:spPr>
          <a:xfrm flipV="1">
            <a:off x="9480626" y="2632208"/>
            <a:ext cx="480901" cy="2911252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前から見たノートパソコンのイラスト">
            <a:extLst>
              <a:ext uri="{FF2B5EF4-FFF2-40B4-BE49-F238E27FC236}">
                <a16:creationId xmlns:a16="http://schemas.microsoft.com/office/drawing/2014/main" id="{5F522D72-FC41-40FD-ABA6-7F558F226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650" y="3377521"/>
            <a:ext cx="1204437" cy="91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前から見たノートパソコンのイラスト">
            <a:extLst>
              <a:ext uri="{FF2B5EF4-FFF2-40B4-BE49-F238E27FC236}">
                <a16:creationId xmlns:a16="http://schemas.microsoft.com/office/drawing/2014/main" id="{0927F8C1-7282-4760-8F62-7BDAB012F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239" y="4313726"/>
            <a:ext cx="1204437" cy="91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前から見たノートパソコンのイラスト">
            <a:extLst>
              <a:ext uri="{FF2B5EF4-FFF2-40B4-BE49-F238E27FC236}">
                <a16:creationId xmlns:a16="http://schemas.microsoft.com/office/drawing/2014/main" id="{4097D73E-7ACD-41D0-8A12-808F3FD59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591" y="5249932"/>
            <a:ext cx="1204437" cy="91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前から見たノートパソコンのイラスト">
            <a:extLst>
              <a:ext uri="{FF2B5EF4-FFF2-40B4-BE49-F238E27FC236}">
                <a16:creationId xmlns:a16="http://schemas.microsoft.com/office/drawing/2014/main" id="{14F4C8C9-A8DF-4E2F-B8AC-B70500B02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181" y="5189169"/>
            <a:ext cx="1204437" cy="91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B834DB4B-A9A4-448D-8487-9B77F85E4961}"/>
              </a:ext>
            </a:extLst>
          </p:cNvPr>
          <p:cNvCxnSpPr>
            <a:cxnSpLocks/>
          </p:cNvCxnSpPr>
          <p:nvPr/>
        </p:nvCxnSpPr>
        <p:spPr>
          <a:xfrm flipH="1" flipV="1">
            <a:off x="3053064" y="3519591"/>
            <a:ext cx="1203430" cy="1497575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8" descr="前から見たノートパソコンのイラスト">
            <a:extLst>
              <a:ext uri="{FF2B5EF4-FFF2-40B4-BE49-F238E27FC236}">
                <a16:creationId xmlns:a16="http://schemas.microsoft.com/office/drawing/2014/main" id="{5E14109D-D2EF-41C4-B1AA-BA235E7B0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394" y="5171905"/>
            <a:ext cx="869424" cy="66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前から見たノートパソコンのイラスト">
            <a:extLst>
              <a:ext uri="{FF2B5EF4-FFF2-40B4-BE49-F238E27FC236}">
                <a16:creationId xmlns:a16="http://schemas.microsoft.com/office/drawing/2014/main" id="{B9DFC4BC-DAC6-46CE-8144-7BA23ED30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560" y="4688594"/>
            <a:ext cx="891362" cy="67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 descr="デスクトップパソコンのイラスト">
            <a:extLst>
              <a:ext uri="{FF2B5EF4-FFF2-40B4-BE49-F238E27FC236}">
                <a16:creationId xmlns:a16="http://schemas.microsoft.com/office/drawing/2014/main" id="{DC9057CF-6648-4E35-8EF5-9F11CBF41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382" y="4578927"/>
            <a:ext cx="1171784" cy="79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デスクトップパソコンのイラスト">
            <a:extLst>
              <a:ext uri="{FF2B5EF4-FFF2-40B4-BE49-F238E27FC236}">
                <a16:creationId xmlns:a16="http://schemas.microsoft.com/office/drawing/2014/main" id="{CD1CC6CC-BB65-4126-A73F-66F6F3BA6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818" y="3680881"/>
            <a:ext cx="1171784" cy="79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前から見たノートパソコンのイラスト">
            <a:extLst>
              <a:ext uri="{FF2B5EF4-FFF2-40B4-BE49-F238E27FC236}">
                <a16:creationId xmlns:a16="http://schemas.microsoft.com/office/drawing/2014/main" id="{A707A234-8BE0-4A00-B855-7BF95FF1B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572" y="4840539"/>
            <a:ext cx="891362" cy="67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ルータのマーク">
            <a:extLst>
              <a:ext uri="{FF2B5EF4-FFF2-40B4-BE49-F238E27FC236}">
                <a16:creationId xmlns:a16="http://schemas.microsoft.com/office/drawing/2014/main" id="{DC9B2262-6D50-40CC-AFA4-885D5CAEC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222" y="1639031"/>
            <a:ext cx="1017758" cy="159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複合機のイラスト">
            <a:extLst>
              <a:ext uri="{FF2B5EF4-FFF2-40B4-BE49-F238E27FC236}">
                <a16:creationId xmlns:a16="http://schemas.microsoft.com/office/drawing/2014/main" id="{3DD79547-A0C2-4088-B321-237500E0B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168" y="2851021"/>
            <a:ext cx="1175217" cy="117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ルータのマーク">
            <a:extLst>
              <a:ext uri="{FF2B5EF4-FFF2-40B4-BE49-F238E27FC236}">
                <a16:creationId xmlns:a16="http://schemas.microsoft.com/office/drawing/2014/main" id="{A740193C-A6BB-4105-A556-0F088BCFF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933" y="1993926"/>
            <a:ext cx="1221675" cy="191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複合機のイラスト">
            <a:extLst>
              <a:ext uri="{FF2B5EF4-FFF2-40B4-BE49-F238E27FC236}">
                <a16:creationId xmlns:a16="http://schemas.microsoft.com/office/drawing/2014/main" id="{874308B7-8E5B-408D-AE78-96BA2BA7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34" y="4429557"/>
            <a:ext cx="1175217" cy="117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3EE97F37-E43C-40AA-B65B-49F7C8635C3F}"/>
              </a:ext>
            </a:extLst>
          </p:cNvPr>
          <p:cNvSpPr/>
          <p:nvPr/>
        </p:nvSpPr>
        <p:spPr>
          <a:xfrm>
            <a:off x="10490427" y="1634861"/>
            <a:ext cx="1481695" cy="1232646"/>
          </a:xfrm>
          <a:prstGeom prst="wedgeRoundRectCallout">
            <a:avLst>
              <a:gd name="adj1" fmla="val -85859"/>
              <a:gd name="adj2" fmla="val 4496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accent6">
                    <a:lumMod val="50000"/>
                  </a:schemeClr>
                </a:solidFill>
              </a:rPr>
              <a:t>SSID</a:t>
            </a:r>
            <a:br>
              <a:rPr kumimoji="1" lang="en-US" altLang="ja-JP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kumimoji="1" lang="ja-JP" altLang="en-US" b="1" dirty="0">
                <a:solidFill>
                  <a:schemeClr val="accent6">
                    <a:lumMod val="50000"/>
                  </a:schemeClr>
                </a:solidFill>
              </a:rPr>
              <a:t>暗号化キー</a:t>
            </a:r>
          </a:p>
        </p:txBody>
      </p:sp>
      <p:sp>
        <p:nvSpPr>
          <p:cNvPr id="45" name="吹き出し: 角を丸めた四角形 44">
            <a:extLst>
              <a:ext uri="{FF2B5EF4-FFF2-40B4-BE49-F238E27FC236}">
                <a16:creationId xmlns:a16="http://schemas.microsoft.com/office/drawing/2014/main" id="{4150F013-DE5D-4329-97D9-AEDFC1B57F5E}"/>
              </a:ext>
            </a:extLst>
          </p:cNvPr>
          <p:cNvSpPr/>
          <p:nvPr/>
        </p:nvSpPr>
        <p:spPr>
          <a:xfrm>
            <a:off x="1113693" y="1419364"/>
            <a:ext cx="1481695" cy="1232646"/>
          </a:xfrm>
          <a:prstGeom prst="wedgeRoundRectCallout">
            <a:avLst>
              <a:gd name="adj1" fmla="val 70107"/>
              <a:gd name="adj2" fmla="val 4496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accent6">
                    <a:lumMod val="50000"/>
                  </a:schemeClr>
                </a:solidFill>
              </a:rPr>
              <a:t>SSID</a:t>
            </a:r>
            <a:br>
              <a:rPr kumimoji="1" lang="en-US" altLang="ja-JP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kumimoji="1" lang="ja-JP" altLang="en-US" b="1" dirty="0">
                <a:solidFill>
                  <a:schemeClr val="accent6">
                    <a:lumMod val="50000"/>
                  </a:schemeClr>
                </a:solidFill>
              </a:rPr>
              <a:t>暗号化キー</a:t>
            </a:r>
          </a:p>
        </p:txBody>
      </p:sp>
    </p:spTree>
    <p:extLst>
      <p:ext uri="{BB962C8B-B14F-4D97-AF65-F5344CB8AC3E}">
        <p14:creationId xmlns:p14="http://schemas.microsoft.com/office/powerpoint/2010/main" val="365824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E21FD07-1B0D-4B5D-A2D9-AA44A740B318}"/>
              </a:ext>
            </a:extLst>
          </p:cNvPr>
          <p:cNvSpPr/>
          <p:nvPr/>
        </p:nvSpPr>
        <p:spPr>
          <a:xfrm>
            <a:off x="244684" y="620688"/>
            <a:ext cx="5832648" cy="525658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CE24517-F704-4BEA-B7CB-797F43C69CF0}"/>
              </a:ext>
            </a:extLst>
          </p:cNvPr>
          <p:cNvSpPr/>
          <p:nvPr/>
        </p:nvSpPr>
        <p:spPr>
          <a:xfrm>
            <a:off x="6097741" y="1124744"/>
            <a:ext cx="5832648" cy="525658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71177146-C778-4712-9009-B5828362B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885" y="411560"/>
            <a:ext cx="3240360" cy="1152128"/>
          </a:xfrm>
          <a:solidFill>
            <a:srgbClr val="EFEB43"/>
          </a:solidFill>
        </p:spPr>
        <p:txBody>
          <a:bodyPr/>
          <a:lstStyle/>
          <a:p>
            <a:r>
              <a:rPr lang="ja-JP" altLang="en-US" dirty="0"/>
              <a:t>▶公衆</a:t>
            </a:r>
            <a:r>
              <a:rPr lang="en-US" altLang="ja-JP" dirty="0"/>
              <a:t>Wi-Fi</a:t>
            </a:r>
            <a:r>
              <a:rPr lang="ja-JP" altLang="en-US" dirty="0"/>
              <a:t>の</a:t>
            </a:r>
            <a:br>
              <a:rPr lang="en-US" altLang="ja-JP" dirty="0"/>
            </a:br>
            <a:r>
              <a:rPr lang="ja-JP" altLang="en-US" dirty="0"/>
              <a:t>　気をつけること　</a:t>
            </a:r>
            <a:endParaRPr kumimoji="1" lang="ja-JP" altLang="en-US" sz="1800" dirty="0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71624AF2-273B-4890-858D-58BED3EDB27E}"/>
              </a:ext>
            </a:extLst>
          </p:cNvPr>
          <p:cNvSpPr txBox="1">
            <a:spLocks/>
          </p:cNvSpPr>
          <p:nvPr/>
        </p:nvSpPr>
        <p:spPr>
          <a:xfrm>
            <a:off x="1504824" y="5301208"/>
            <a:ext cx="3312368" cy="1152128"/>
          </a:xfrm>
          <a:prstGeom prst="rect">
            <a:avLst/>
          </a:prstGeom>
          <a:solidFill>
            <a:srgbClr val="EFEB43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▶社内</a:t>
            </a:r>
            <a:r>
              <a:rPr lang="en-US" altLang="ja-JP" dirty="0"/>
              <a:t>Wi-Fi</a:t>
            </a:r>
            <a:r>
              <a:rPr lang="ja-JP" altLang="en-US" dirty="0"/>
              <a:t>の</a:t>
            </a:r>
            <a:endParaRPr lang="en-US" altLang="ja-JP" dirty="0"/>
          </a:p>
          <a:p>
            <a:r>
              <a:rPr lang="ja-JP" altLang="en-US" dirty="0"/>
              <a:t>　気をつけること　</a:t>
            </a:r>
            <a:endParaRPr lang="ja-JP" altLang="en-US" sz="18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492D253-450B-4A2D-8173-9D5C1295189D}"/>
              </a:ext>
            </a:extLst>
          </p:cNvPr>
          <p:cNvSpPr txBox="1"/>
          <p:nvPr/>
        </p:nvSpPr>
        <p:spPr>
          <a:xfrm>
            <a:off x="469248" y="1308824"/>
            <a:ext cx="5383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bg1"/>
                </a:solidFill>
              </a:rPr>
              <a:t>●部外者の、ＬＡＮへのうっかり接続</a:t>
            </a:r>
            <a:endParaRPr kumimoji="1" lang="en-US" altLang="ja-JP" sz="3600" b="1" dirty="0">
              <a:solidFill>
                <a:schemeClr val="bg1"/>
              </a:solidFill>
            </a:endParaRPr>
          </a:p>
          <a:p>
            <a:endParaRPr kumimoji="1" lang="en-US" altLang="ja-JP" sz="3600" b="1" dirty="0">
              <a:solidFill>
                <a:schemeClr val="bg1"/>
              </a:solidFill>
            </a:endParaRPr>
          </a:p>
          <a:p>
            <a:r>
              <a:rPr kumimoji="1" lang="ja-JP" altLang="en-US" sz="3600" b="1" dirty="0">
                <a:solidFill>
                  <a:schemeClr val="bg1"/>
                </a:solidFill>
              </a:rPr>
              <a:t>●パケットの異常利用</a:t>
            </a:r>
            <a:br>
              <a:rPr kumimoji="1" lang="en-US" altLang="ja-JP" sz="3600" b="1" dirty="0">
                <a:solidFill>
                  <a:schemeClr val="bg1"/>
                </a:solidFill>
              </a:rPr>
            </a:br>
            <a:br>
              <a:rPr kumimoji="1" lang="en-US" altLang="ja-JP" sz="3600" b="1" dirty="0">
                <a:solidFill>
                  <a:schemeClr val="bg1"/>
                </a:solidFill>
              </a:rPr>
            </a:br>
            <a:r>
              <a:rPr kumimoji="1" lang="ja-JP" altLang="en-US" sz="3600" b="1" dirty="0">
                <a:solidFill>
                  <a:schemeClr val="bg1"/>
                </a:solidFill>
              </a:rPr>
              <a:t>●退職者のＬＡＮ参入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C9C9F11-8D7D-4D15-A508-99D9206D7FC4}"/>
              </a:ext>
            </a:extLst>
          </p:cNvPr>
          <p:cNvSpPr txBox="1"/>
          <p:nvPr/>
        </p:nvSpPr>
        <p:spPr>
          <a:xfrm>
            <a:off x="6774353" y="2438886"/>
            <a:ext cx="5383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bg1"/>
                </a:solidFill>
              </a:rPr>
              <a:t>●共有フォルダ盗み見</a:t>
            </a:r>
            <a:endParaRPr kumimoji="1" lang="en-US" altLang="ja-JP" sz="3600" b="1" dirty="0">
              <a:solidFill>
                <a:schemeClr val="bg1"/>
              </a:solidFill>
            </a:endParaRPr>
          </a:p>
          <a:p>
            <a:endParaRPr kumimoji="1" lang="en-US" altLang="ja-JP" sz="3600" b="1" dirty="0">
              <a:solidFill>
                <a:schemeClr val="bg1"/>
              </a:solidFill>
            </a:endParaRPr>
          </a:p>
          <a:p>
            <a:r>
              <a:rPr kumimoji="1" lang="ja-JP" altLang="en-US" sz="3600" b="1" dirty="0">
                <a:solidFill>
                  <a:schemeClr val="bg1"/>
                </a:solidFill>
              </a:rPr>
              <a:t>●個人情報漏洩</a:t>
            </a:r>
            <a:br>
              <a:rPr kumimoji="1" lang="en-US" altLang="ja-JP" sz="3600" b="1" dirty="0">
                <a:solidFill>
                  <a:schemeClr val="bg1"/>
                </a:solidFill>
              </a:rPr>
            </a:br>
            <a:br>
              <a:rPr kumimoji="1" lang="en-US" altLang="ja-JP" sz="3600" b="1" dirty="0">
                <a:solidFill>
                  <a:schemeClr val="bg1"/>
                </a:solidFill>
              </a:rPr>
            </a:br>
            <a:r>
              <a:rPr kumimoji="1" lang="ja-JP" altLang="en-US" sz="3600" b="1" dirty="0">
                <a:solidFill>
                  <a:schemeClr val="bg1"/>
                </a:solidFill>
              </a:rPr>
              <a:t>●サイバー攻撃</a:t>
            </a:r>
          </a:p>
        </p:txBody>
      </p:sp>
    </p:spTree>
    <p:extLst>
      <p:ext uri="{BB962C8B-B14F-4D97-AF65-F5344CB8AC3E}">
        <p14:creationId xmlns:p14="http://schemas.microsoft.com/office/powerpoint/2010/main" val="292679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8726" y="615516"/>
            <a:ext cx="10971372" cy="586408"/>
          </a:xfrm>
        </p:spPr>
        <p:txBody>
          <a:bodyPr rtlCol="0"/>
          <a:lstStyle/>
          <a:p>
            <a:pPr rtl="0"/>
            <a:r>
              <a:rPr lang="ja-JP" altLang="en-US" dirty="0"/>
              <a:t>🔷スマート◎◎</a:t>
            </a:r>
          </a:p>
        </p:txBody>
      </p:sp>
      <p:graphicFrame>
        <p:nvGraphicFramePr>
          <p:cNvPr id="4" name="コンテンツ プレースホルダー 3" descr="縦方向の箇条書きリストは上から順に 3 つのグループを表示し、各グループには箇条書きで入力できます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58317989"/>
              </p:ext>
            </p:extLst>
          </p:nvPr>
        </p:nvGraphicFramePr>
        <p:xfrm>
          <a:off x="1095376" y="908720"/>
          <a:ext cx="10255620" cy="5626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>
            <a:extLst>
              <a:ext uri="{FF2B5EF4-FFF2-40B4-BE49-F238E27FC236}">
                <a16:creationId xmlns:a16="http://schemas.microsoft.com/office/drawing/2014/main" id="{64216287-80E8-4F76-AC0B-0B95AD4C5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164" y="3789040"/>
            <a:ext cx="804106" cy="9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44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title"/>
          </p:nvPr>
        </p:nvSpPr>
        <p:spPr>
          <a:xfrm>
            <a:off x="608726" y="406033"/>
            <a:ext cx="10971372" cy="792088"/>
          </a:xfrm>
        </p:spPr>
        <p:txBody>
          <a:bodyPr rtlCol="0"/>
          <a:lstStyle/>
          <a:p>
            <a:pPr rtl="0"/>
            <a:r>
              <a:rPr lang="ja-JP" altLang="en-US" dirty="0"/>
              <a:t>スマートオフィス化とは？</a:t>
            </a:r>
            <a:endParaRPr lang="en-US" altLang="ja-JP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C72625-817B-40CF-8C5E-4F775BED6F90}"/>
              </a:ext>
            </a:extLst>
          </p:cNvPr>
          <p:cNvSpPr txBox="1"/>
          <p:nvPr/>
        </p:nvSpPr>
        <p:spPr>
          <a:xfrm>
            <a:off x="909836" y="1412776"/>
            <a:ext cx="103691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/>
              <a:t>✅デジタルツールのフル活用</a:t>
            </a:r>
            <a:br>
              <a:rPr kumimoji="1" lang="en-US" altLang="ja-JP" sz="4400" dirty="0"/>
            </a:br>
            <a:r>
              <a:rPr kumimoji="1" lang="ja-JP" altLang="en-US" sz="4400" dirty="0"/>
              <a:t>✅高速通信の有効活用</a:t>
            </a:r>
            <a:endParaRPr kumimoji="1" lang="en-US" altLang="ja-JP" sz="4400" dirty="0"/>
          </a:p>
          <a:p>
            <a:endParaRPr kumimoji="1" lang="en-US" altLang="ja-JP" sz="4400" dirty="0"/>
          </a:p>
          <a:p>
            <a:r>
              <a:rPr kumimoji="1" lang="ja-JP" altLang="en-US" sz="4400" dirty="0"/>
              <a:t>　⇒　</a:t>
            </a:r>
            <a:r>
              <a:rPr kumimoji="1" lang="ja-JP" altLang="en-US" sz="3200" dirty="0"/>
              <a:t>生産性向上　　　　　固定費の軽減</a:t>
            </a:r>
            <a:endParaRPr kumimoji="1" lang="en-US" altLang="ja-JP" sz="3200" dirty="0"/>
          </a:p>
          <a:p>
            <a:r>
              <a:rPr kumimoji="1" lang="ja-JP" altLang="en-US" sz="3200" dirty="0"/>
              <a:t>　　　　社員ストレスの緩和　</a:t>
            </a:r>
            <a:br>
              <a:rPr kumimoji="1" lang="en-US" altLang="ja-JP" sz="3200" dirty="0"/>
            </a:br>
            <a:r>
              <a:rPr kumimoji="1" lang="ja-JP" altLang="en-US" sz="3200" dirty="0"/>
              <a:t>　　　　データの可視化　　　業務の効率化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D2201C4-8AEB-468E-A5EE-508638A869F8}"/>
              </a:ext>
            </a:extLst>
          </p:cNvPr>
          <p:cNvSpPr txBox="1"/>
          <p:nvPr/>
        </p:nvSpPr>
        <p:spPr>
          <a:xfrm>
            <a:off x="909836" y="5661248"/>
            <a:ext cx="1067026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highlight>
                  <a:srgbClr val="FFFF00"/>
                </a:highlight>
              </a:rPr>
              <a:t>セキュリティ対策・導入コスト</a:t>
            </a:r>
          </a:p>
        </p:txBody>
      </p:sp>
    </p:spTree>
    <p:extLst>
      <p:ext uri="{BB962C8B-B14F-4D97-AF65-F5344CB8AC3E}">
        <p14:creationId xmlns:p14="http://schemas.microsoft.com/office/powerpoint/2010/main" val="112672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3812" y="3284984"/>
            <a:ext cx="10971372" cy="570028"/>
          </a:xfrm>
          <a:solidFill>
            <a:srgbClr val="EFEB43"/>
          </a:solidFill>
        </p:spPr>
        <p:txBody>
          <a:bodyPr rtlCol="0"/>
          <a:lstStyle/>
          <a:p>
            <a:pPr algn="ctr" rtl="0"/>
            <a:r>
              <a:rPr lang="ja-JP" altLang="en-US" dirty="0"/>
              <a:t>考えなくてはいけないポイント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FF0D5CF-EE19-4208-ACBF-A68E4046B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4397" y="541784"/>
            <a:ext cx="5029200" cy="2599184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🔶導入コスト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・ハードウェア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・通信料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・仕事の場所</a:t>
            </a:r>
          </a:p>
        </p:txBody>
      </p:sp>
      <p:sp>
        <p:nvSpPr>
          <p:cNvPr id="7" name="コンテンツ プレースホルダー 3">
            <a:extLst>
              <a:ext uri="{FF2B5EF4-FFF2-40B4-BE49-F238E27FC236}">
                <a16:creationId xmlns:a16="http://schemas.microsoft.com/office/drawing/2014/main" id="{138FF5D5-9664-4C3C-AFCE-16C14CA02A39}"/>
              </a:ext>
            </a:extLst>
          </p:cNvPr>
          <p:cNvSpPr txBox="1">
            <a:spLocks/>
          </p:cNvSpPr>
          <p:nvPr/>
        </p:nvSpPr>
        <p:spPr>
          <a:xfrm>
            <a:off x="6526460" y="541784"/>
            <a:ext cx="5029200" cy="2455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kumimoji="1" sz="2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098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dirty="0"/>
              <a:t>🔶セキュリティ対策</a:t>
            </a:r>
            <a:endParaRPr lang="en-US" altLang="ja-JP" dirty="0"/>
          </a:p>
          <a:p>
            <a:pPr marL="0" indent="0">
              <a:buFont typeface="Arial" pitchFamily="34" charset="0"/>
              <a:buNone/>
            </a:pPr>
            <a:r>
              <a:rPr lang="ja-JP" altLang="en-US" dirty="0"/>
              <a:t>　　・公衆</a:t>
            </a:r>
            <a:r>
              <a:rPr lang="en-US" altLang="ja-JP" dirty="0"/>
              <a:t>Wi-Fi</a:t>
            </a:r>
            <a:r>
              <a:rPr lang="ja-JP" altLang="en-US" dirty="0"/>
              <a:t>対策</a:t>
            </a:r>
            <a:endParaRPr lang="en-US" altLang="ja-JP" dirty="0"/>
          </a:p>
          <a:p>
            <a:pPr marL="0" indent="0">
              <a:buFont typeface="Arial" pitchFamily="34" charset="0"/>
              <a:buNone/>
            </a:pPr>
            <a:r>
              <a:rPr lang="ja-JP" altLang="en-US" dirty="0"/>
              <a:t>　　・クラウド対策</a:t>
            </a:r>
            <a:endParaRPr lang="en-US" altLang="ja-JP" dirty="0"/>
          </a:p>
          <a:p>
            <a:pPr marL="0" indent="0">
              <a:buFont typeface="Arial" pitchFamily="34" charset="0"/>
              <a:buNone/>
            </a:pPr>
            <a:r>
              <a:rPr lang="ja-JP" altLang="en-US" dirty="0"/>
              <a:t>　　・パスワード対策</a:t>
            </a:r>
          </a:p>
        </p:txBody>
      </p:sp>
      <p:sp>
        <p:nvSpPr>
          <p:cNvPr id="8" name="コンテンツ プレースホルダー 3">
            <a:extLst>
              <a:ext uri="{FF2B5EF4-FFF2-40B4-BE49-F238E27FC236}">
                <a16:creationId xmlns:a16="http://schemas.microsoft.com/office/drawing/2014/main" id="{114A2468-3B63-4888-A4F1-AA018798D1A1}"/>
              </a:ext>
            </a:extLst>
          </p:cNvPr>
          <p:cNvSpPr txBox="1">
            <a:spLocks/>
          </p:cNvSpPr>
          <p:nvPr/>
        </p:nvSpPr>
        <p:spPr>
          <a:xfrm>
            <a:off x="693812" y="4151639"/>
            <a:ext cx="5154031" cy="2455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kumimoji="1" sz="2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098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dirty="0"/>
              <a:t>🔶トラブル対策（ハードウェア編）</a:t>
            </a:r>
            <a:endParaRPr lang="en-US" altLang="ja-JP" dirty="0"/>
          </a:p>
          <a:p>
            <a:pPr marL="0" indent="0" algn="ctr">
              <a:buFont typeface="Arial" pitchFamily="34" charset="0"/>
              <a:buNone/>
            </a:pPr>
            <a:r>
              <a:rPr lang="ja-JP" altLang="en-US" dirty="0"/>
              <a:t>機械が故障したら、、、、</a:t>
            </a:r>
            <a:endParaRPr lang="en-US" altLang="ja-JP" dirty="0"/>
          </a:p>
        </p:txBody>
      </p:sp>
      <p:sp>
        <p:nvSpPr>
          <p:cNvPr id="9" name="コンテンツ プレースホルダー 3">
            <a:extLst>
              <a:ext uri="{FF2B5EF4-FFF2-40B4-BE49-F238E27FC236}">
                <a16:creationId xmlns:a16="http://schemas.microsoft.com/office/drawing/2014/main" id="{81EAAE45-6BEE-4574-82F8-F94A04101B16}"/>
              </a:ext>
            </a:extLst>
          </p:cNvPr>
          <p:cNvSpPr txBox="1">
            <a:spLocks/>
          </p:cNvSpPr>
          <p:nvPr/>
        </p:nvSpPr>
        <p:spPr>
          <a:xfrm>
            <a:off x="6507694" y="4154020"/>
            <a:ext cx="5154031" cy="24551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kumimoji="1" sz="2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098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dirty="0"/>
              <a:t>🔶トラブル対策（情報漏洩編）</a:t>
            </a:r>
            <a:endParaRPr lang="en-US" altLang="ja-JP" dirty="0"/>
          </a:p>
          <a:p>
            <a:pPr marL="0" indent="0" algn="ctr">
              <a:buFont typeface="Arial" pitchFamily="34" charset="0"/>
              <a:buNone/>
            </a:pPr>
            <a:r>
              <a:rPr lang="ja-JP" altLang="en-US" dirty="0"/>
              <a:t>データが漏洩したら、、、、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/>
              <a:t>⇒</a:t>
            </a:r>
            <a:r>
              <a:rPr lang="en-US" altLang="ja-JP" dirty="0"/>
              <a:t>2022</a:t>
            </a:r>
            <a:r>
              <a:rPr lang="ja-JP" altLang="en-US" dirty="0"/>
              <a:t>年４月</a:t>
            </a:r>
            <a:endParaRPr lang="en-US" altLang="ja-JP" dirty="0"/>
          </a:p>
          <a:p>
            <a:pPr marL="0" indent="0" algn="ctr">
              <a:buFont typeface="Arial" pitchFamily="34" charset="0"/>
              <a:buNone/>
            </a:pPr>
            <a:r>
              <a:rPr lang="ja-JP" altLang="en-US" u="sng" dirty="0"/>
              <a:t>改正個人情報保護法</a:t>
            </a:r>
          </a:p>
        </p:txBody>
      </p:sp>
    </p:spTree>
    <p:extLst>
      <p:ext uri="{BB962C8B-B14F-4D97-AF65-F5344CB8AC3E}">
        <p14:creationId xmlns:p14="http://schemas.microsoft.com/office/powerpoint/2010/main" val="98182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8891" y="322312"/>
            <a:ext cx="10971372" cy="726976"/>
          </a:xfrm>
        </p:spPr>
        <p:txBody>
          <a:bodyPr rtlCol="0"/>
          <a:lstStyle/>
          <a:p>
            <a:pPr rtl="0"/>
            <a:r>
              <a:rPr lang="ja-JP" altLang="en-US" dirty="0"/>
              <a:t>スマートオフィス化する為のチェックポイント</a:t>
            </a:r>
          </a:p>
        </p:txBody>
      </p:sp>
      <p:graphicFrame>
        <p:nvGraphicFramePr>
          <p:cNvPr id="4" name="コンテンツ プレースホルダー 3" descr="縦方向の箇条書きリストは上から順に 3 つのグループを表示し、各グループには箇条書きで入力できます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01821619"/>
              </p:ext>
            </p:extLst>
          </p:nvPr>
        </p:nvGraphicFramePr>
        <p:xfrm>
          <a:off x="1095376" y="1268760"/>
          <a:ext cx="10255620" cy="5266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886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90A7D3C-0845-4894-BF83-A7C9E7EDB17D}"/>
              </a:ext>
            </a:extLst>
          </p:cNvPr>
          <p:cNvSpPr/>
          <p:nvPr/>
        </p:nvSpPr>
        <p:spPr>
          <a:xfrm>
            <a:off x="7321163" y="1656542"/>
            <a:ext cx="4127997" cy="46527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BFF49E6-4E99-4112-945B-BBDBACC0DA06}"/>
              </a:ext>
            </a:extLst>
          </p:cNvPr>
          <p:cNvSpPr/>
          <p:nvPr/>
        </p:nvSpPr>
        <p:spPr>
          <a:xfrm>
            <a:off x="520137" y="2202988"/>
            <a:ext cx="4322808" cy="38961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7F36FB8-66B7-4ADB-BB29-CBD876AFD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8" y="692696"/>
            <a:ext cx="10971372" cy="576064"/>
          </a:xfrm>
          <a:solidFill>
            <a:srgbClr val="EFEB43"/>
          </a:solidFill>
        </p:spPr>
        <p:txBody>
          <a:bodyPr/>
          <a:lstStyle/>
          <a:p>
            <a:r>
              <a:rPr kumimoji="1" lang="ja-JP" altLang="en-US" dirty="0"/>
              <a:t>ＩＴ化　✅リモートデスクトップ</a:t>
            </a:r>
          </a:p>
        </p:txBody>
      </p:sp>
      <p:pic>
        <p:nvPicPr>
          <p:cNvPr id="2060" name="Picture 12" descr="インターネットのマーク">
            <a:extLst>
              <a:ext uri="{FF2B5EF4-FFF2-40B4-BE49-F238E27FC236}">
                <a16:creationId xmlns:a16="http://schemas.microsoft.com/office/drawing/2014/main" id="{C3C885F5-C5E5-4370-80F3-21F3BA44E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2" y="280261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CDDF2004-73E5-444D-A916-B4C75D7B0F19}"/>
              </a:ext>
            </a:extLst>
          </p:cNvPr>
          <p:cNvCxnSpPr/>
          <p:nvPr/>
        </p:nvCxnSpPr>
        <p:spPr>
          <a:xfrm flipV="1">
            <a:off x="6526460" y="2802615"/>
            <a:ext cx="520452" cy="310229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A1B4DD7-443B-49C1-B7D3-76BBF8175935}"/>
              </a:ext>
            </a:extLst>
          </p:cNvPr>
          <p:cNvCxnSpPr>
            <a:cxnSpLocks/>
          </p:cNvCxnSpPr>
          <p:nvPr/>
        </p:nvCxnSpPr>
        <p:spPr>
          <a:xfrm flipV="1">
            <a:off x="8372984" y="2699561"/>
            <a:ext cx="1360904" cy="1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家のイラスト1">
            <a:extLst>
              <a:ext uri="{FF2B5EF4-FFF2-40B4-BE49-F238E27FC236}">
                <a16:creationId xmlns:a16="http://schemas.microsoft.com/office/drawing/2014/main" id="{1B550EF3-A83B-4DAE-B13A-ED9D60E6D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324" y="1403701"/>
            <a:ext cx="1728187" cy="159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26C5DC26-B345-40F5-818B-B6B7AF93F88E}"/>
              </a:ext>
            </a:extLst>
          </p:cNvPr>
          <p:cNvCxnSpPr>
            <a:cxnSpLocks/>
          </p:cNvCxnSpPr>
          <p:nvPr/>
        </p:nvCxnSpPr>
        <p:spPr>
          <a:xfrm flipH="1" flipV="1">
            <a:off x="4984157" y="3006158"/>
            <a:ext cx="508921" cy="244939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06C16506-7DF3-440A-87E5-8E005A9CA0A1}"/>
              </a:ext>
            </a:extLst>
          </p:cNvPr>
          <p:cNvCxnSpPr>
            <a:cxnSpLocks/>
          </p:cNvCxnSpPr>
          <p:nvPr/>
        </p:nvCxnSpPr>
        <p:spPr>
          <a:xfrm flipV="1">
            <a:off x="3156160" y="3229476"/>
            <a:ext cx="678207" cy="1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86C2E5DA-7A23-43A4-82B0-F1747C98FADF}"/>
              </a:ext>
            </a:extLst>
          </p:cNvPr>
          <p:cNvCxnSpPr>
            <a:cxnSpLocks/>
          </p:cNvCxnSpPr>
          <p:nvPr/>
        </p:nvCxnSpPr>
        <p:spPr>
          <a:xfrm flipV="1">
            <a:off x="1743896" y="3381503"/>
            <a:ext cx="937645" cy="32682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1A203A2A-5801-4126-942E-E16E15EF0CCF}"/>
              </a:ext>
            </a:extLst>
          </p:cNvPr>
          <p:cNvCxnSpPr>
            <a:cxnSpLocks/>
          </p:cNvCxnSpPr>
          <p:nvPr/>
        </p:nvCxnSpPr>
        <p:spPr>
          <a:xfrm flipH="1" flipV="1">
            <a:off x="3081439" y="3568359"/>
            <a:ext cx="869424" cy="780054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E1FD84B2-10CA-4370-969F-0ADF0F801096}"/>
              </a:ext>
            </a:extLst>
          </p:cNvPr>
          <p:cNvCxnSpPr>
            <a:cxnSpLocks/>
          </p:cNvCxnSpPr>
          <p:nvPr/>
        </p:nvCxnSpPr>
        <p:spPr>
          <a:xfrm flipH="1" flipV="1">
            <a:off x="10048023" y="2722270"/>
            <a:ext cx="225976" cy="900424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前から見たノートパソコンのイラスト">
            <a:extLst>
              <a:ext uri="{FF2B5EF4-FFF2-40B4-BE49-F238E27FC236}">
                <a16:creationId xmlns:a16="http://schemas.microsoft.com/office/drawing/2014/main" id="{5F522D72-FC41-40FD-ABA6-7F558F226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005" y="3381503"/>
            <a:ext cx="2808312" cy="213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167D807-1099-4062-9874-AF7902D6536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873" t="53638" r="83728" b="39792"/>
          <a:stretch/>
        </p:blipFill>
        <p:spPr>
          <a:xfrm>
            <a:off x="8440656" y="3483439"/>
            <a:ext cx="1888718" cy="1586171"/>
          </a:xfrm>
          <a:prstGeom prst="rect">
            <a:avLst/>
          </a:prstGeom>
        </p:spPr>
      </p:pic>
      <p:pic>
        <p:nvPicPr>
          <p:cNvPr id="2062" name="Picture 14" descr="ルータのマーク">
            <a:extLst>
              <a:ext uri="{FF2B5EF4-FFF2-40B4-BE49-F238E27FC236}">
                <a16:creationId xmlns:a16="http://schemas.microsoft.com/office/drawing/2014/main" id="{DC9B2262-6D50-40CC-AFA4-885D5CAEC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30" y="1342180"/>
            <a:ext cx="1017758" cy="159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いろいろなビルのイラスト7">
            <a:extLst>
              <a:ext uri="{FF2B5EF4-FFF2-40B4-BE49-F238E27FC236}">
                <a16:creationId xmlns:a16="http://schemas.microsoft.com/office/drawing/2014/main" id="{CF695C3C-FB8E-43D7-8DBE-508753A26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394" y="1471478"/>
            <a:ext cx="1370442" cy="199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ルータのマーク">
            <a:extLst>
              <a:ext uri="{FF2B5EF4-FFF2-40B4-BE49-F238E27FC236}">
                <a16:creationId xmlns:a16="http://schemas.microsoft.com/office/drawing/2014/main" id="{A740193C-A6BB-4105-A556-0F088BCFF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937" y="1904401"/>
            <a:ext cx="1221675" cy="191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サーバのイラスト（1台）">
            <a:extLst>
              <a:ext uri="{FF2B5EF4-FFF2-40B4-BE49-F238E27FC236}">
                <a16:creationId xmlns:a16="http://schemas.microsoft.com/office/drawing/2014/main" id="{62EBEB87-5563-4058-AF4B-E2111155B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75" y="2377702"/>
            <a:ext cx="1470284" cy="147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デスクトップパソコンのイラスト">
            <a:extLst>
              <a:ext uri="{FF2B5EF4-FFF2-40B4-BE49-F238E27FC236}">
                <a16:creationId xmlns:a16="http://schemas.microsoft.com/office/drawing/2014/main" id="{CD1CC6CC-BB65-4126-A73F-66F6F3BA6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340" y="3919112"/>
            <a:ext cx="2808312" cy="190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A58D674-E598-448C-AB13-96437B6EA1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1106" y="4182995"/>
            <a:ext cx="1273313" cy="97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6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90A7D3C-0845-4894-BF83-A7C9E7EDB17D}"/>
              </a:ext>
            </a:extLst>
          </p:cNvPr>
          <p:cNvSpPr/>
          <p:nvPr/>
        </p:nvSpPr>
        <p:spPr>
          <a:xfrm>
            <a:off x="7321163" y="2564904"/>
            <a:ext cx="4127997" cy="37444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7F36FB8-66B7-4ADB-BB29-CBD876AFD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8" y="692696"/>
            <a:ext cx="10971372" cy="576064"/>
          </a:xfrm>
          <a:solidFill>
            <a:srgbClr val="EFEB43"/>
          </a:solidFill>
        </p:spPr>
        <p:txBody>
          <a:bodyPr/>
          <a:lstStyle/>
          <a:p>
            <a:r>
              <a:rPr kumimoji="1" lang="ja-JP" altLang="en-US" dirty="0"/>
              <a:t>ＩＴ化　✅</a:t>
            </a:r>
            <a:r>
              <a:rPr kumimoji="1" lang="en-US" altLang="ja-JP" dirty="0"/>
              <a:t>Web</a:t>
            </a:r>
            <a:r>
              <a:rPr kumimoji="1" lang="ja-JP" altLang="en-US" dirty="0"/>
              <a:t>版　ソフトウェア　</a:t>
            </a:r>
            <a:r>
              <a:rPr kumimoji="1" lang="en-US" altLang="ja-JP" dirty="0"/>
              <a:t>(</a:t>
            </a:r>
            <a:r>
              <a:rPr kumimoji="1" lang="ja-JP" altLang="en-US" dirty="0"/>
              <a:t>ネット上で動くアプリ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pic>
        <p:nvPicPr>
          <p:cNvPr id="2056" name="Picture 8" descr="前から見たノートパソコンのイラスト">
            <a:extLst>
              <a:ext uri="{FF2B5EF4-FFF2-40B4-BE49-F238E27FC236}">
                <a16:creationId xmlns:a16="http://schemas.microsoft.com/office/drawing/2014/main" id="{5F522D72-FC41-40FD-ABA6-7F558F226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005" y="3381503"/>
            <a:ext cx="2808312" cy="213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167D807-1099-4062-9874-AF7902D653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873" t="53638" r="83728" b="39792"/>
          <a:stretch/>
        </p:blipFill>
        <p:spPr>
          <a:xfrm>
            <a:off x="8440656" y="3483439"/>
            <a:ext cx="1888718" cy="1586171"/>
          </a:xfrm>
          <a:prstGeom prst="rect">
            <a:avLst/>
          </a:prstGeom>
        </p:spPr>
      </p:pic>
      <p:pic>
        <p:nvPicPr>
          <p:cNvPr id="23" name="Picture 12" descr="インターネットのマーク">
            <a:extLst>
              <a:ext uri="{FF2B5EF4-FFF2-40B4-BE49-F238E27FC236}">
                <a16:creationId xmlns:a16="http://schemas.microsoft.com/office/drawing/2014/main" id="{ECCE62FB-C6C8-41FA-BF7F-C561CFE87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236" y="1396310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ソース画像を表示">
            <a:extLst>
              <a:ext uri="{FF2B5EF4-FFF2-40B4-BE49-F238E27FC236}">
                <a16:creationId xmlns:a16="http://schemas.microsoft.com/office/drawing/2014/main" id="{0A9C19F1-AB08-4DD5-BD96-22AA23AC6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17" y="2872474"/>
            <a:ext cx="3982689" cy="91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ソース画像を表示">
            <a:extLst>
              <a:ext uri="{FF2B5EF4-FFF2-40B4-BE49-F238E27FC236}">
                <a16:creationId xmlns:a16="http://schemas.microsoft.com/office/drawing/2014/main" id="{2E8886C3-2E00-49E9-9FCD-A45D92152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1" t="8000" r="22005" b="8000"/>
          <a:stretch/>
        </p:blipFill>
        <p:spPr bwMode="auto">
          <a:xfrm>
            <a:off x="9958019" y="2924944"/>
            <a:ext cx="672897" cy="66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B4587CB-87B3-4382-B43C-8B115D9614EF}"/>
              </a:ext>
            </a:extLst>
          </p:cNvPr>
          <p:cNvSpPr txBox="1"/>
          <p:nvPr/>
        </p:nvSpPr>
        <p:spPr>
          <a:xfrm>
            <a:off x="865176" y="1697237"/>
            <a:ext cx="618179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月額○○円（０円も有）</a:t>
            </a:r>
            <a:endParaRPr kumimoji="1" lang="en-US" altLang="ja-JP" sz="3600" dirty="0"/>
          </a:p>
          <a:p>
            <a:endParaRPr kumimoji="1" lang="en-US" altLang="ja-JP" dirty="0"/>
          </a:p>
          <a:p>
            <a:r>
              <a:rPr kumimoji="1" lang="ja-JP" altLang="en-US" sz="4000" dirty="0"/>
              <a:t>　🔷</a:t>
            </a:r>
            <a:r>
              <a:rPr kumimoji="1" lang="en-US" altLang="ja-JP" sz="4000" dirty="0"/>
              <a:t>Office</a:t>
            </a:r>
            <a:r>
              <a:rPr kumimoji="1" lang="ja-JP" altLang="en-US" sz="4000" dirty="0"/>
              <a:t>　　⇒参照</a:t>
            </a:r>
            <a:endParaRPr kumimoji="1" lang="en-US" altLang="ja-JP" sz="4000" dirty="0"/>
          </a:p>
          <a:p>
            <a:r>
              <a:rPr kumimoji="1" lang="ja-JP" altLang="en-US" sz="4000" dirty="0"/>
              <a:t>　🔷</a:t>
            </a:r>
            <a:r>
              <a:rPr kumimoji="1" lang="en-US" altLang="ja-JP" sz="4000" dirty="0" err="1"/>
              <a:t>AdobeCC</a:t>
            </a:r>
            <a:endParaRPr kumimoji="1" lang="en-US" altLang="ja-JP" sz="4000" dirty="0"/>
          </a:p>
          <a:p>
            <a:r>
              <a:rPr kumimoji="1" lang="ja-JP" altLang="en-US" sz="4000" dirty="0"/>
              <a:t>　🔷</a:t>
            </a:r>
            <a:r>
              <a:rPr kumimoji="1" lang="en-US" altLang="ja-JP" sz="4000" dirty="0"/>
              <a:t>google </a:t>
            </a:r>
            <a:r>
              <a:rPr kumimoji="1" lang="ja-JP" altLang="en-US" sz="4000" dirty="0"/>
              <a:t>　   ⇒参照</a:t>
            </a:r>
            <a:r>
              <a:rPr kumimoji="1" lang="en-US" altLang="ja-JP" sz="4000" dirty="0"/>
              <a:t>           </a:t>
            </a:r>
            <a:br>
              <a:rPr kumimoji="1" lang="en-US" altLang="ja-JP" sz="4000" dirty="0"/>
            </a:br>
            <a:r>
              <a:rPr kumimoji="1" lang="ja-JP" altLang="en-US" sz="4000" dirty="0"/>
              <a:t>　　　　　　　　</a:t>
            </a:r>
            <a:r>
              <a:rPr kumimoji="1" lang="en-US" altLang="ja-JP" sz="4000" dirty="0" err="1"/>
              <a:t>etc</a:t>
            </a:r>
            <a:br>
              <a:rPr kumimoji="1" lang="en-US" altLang="ja-JP" sz="4000" dirty="0"/>
            </a:br>
            <a:br>
              <a:rPr kumimoji="1" lang="en-US" altLang="ja-JP" sz="4000" dirty="0"/>
            </a:br>
            <a:r>
              <a:rPr kumimoji="1" lang="ja-JP" altLang="en-US" sz="4000" dirty="0"/>
              <a:t>　　：比較　</a:t>
            </a:r>
            <a:r>
              <a:rPr kumimoji="1" lang="en-US" altLang="ja-JP" sz="4000" dirty="0"/>
              <a:t>Office365</a:t>
            </a:r>
          </a:p>
        </p:txBody>
      </p:sp>
    </p:spTree>
    <p:extLst>
      <p:ext uri="{BB962C8B-B14F-4D97-AF65-F5344CB8AC3E}">
        <p14:creationId xmlns:p14="http://schemas.microsoft.com/office/powerpoint/2010/main" val="349495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BBB04385-8D92-447A-88DC-62A7B2CA10E8}"/>
              </a:ext>
            </a:extLst>
          </p:cNvPr>
          <p:cNvSpPr/>
          <p:nvPr/>
        </p:nvSpPr>
        <p:spPr>
          <a:xfrm>
            <a:off x="332322" y="1414488"/>
            <a:ext cx="5994513" cy="50388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90A7D3C-0845-4894-BF83-A7C9E7EDB17D}"/>
              </a:ext>
            </a:extLst>
          </p:cNvPr>
          <p:cNvSpPr/>
          <p:nvPr/>
        </p:nvSpPr>
        <p:spPr>
          <a:xfrm>
            <a:off x="7261095" y="2156459"/>
            <a:ext cx="4127997" cy="28567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7F36FB8-66B7-4ADB-BB29-CBD876AFD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8" y="692696"/>
            <a:ext cx="10971372" cy="576064"/>
          </a:xfrm>
          <a:solidFill>
            <a:srgbClr val="EFEB43"/>
          </a:solidFill>
        </p:spPr>
        <p:txBody>
          <a:bodyPr/>
          <a:lstStyle/>
          <a:p>
            <a:r>
              <a:rPr kumimoji="1" lang="ja-JP" altLang="en-US" dirty="0"/>
              <a:t>ＩＴ化　✅クラウド・ドライブ</a:t>
            </a:r>
          </a:p>
        </p:txBody>
      </p:sp>
      <p:pic>
        <p:nvPicPr>
          <p:cNvPr id="2056" name="Picture 8" descr="前から見たノートパソコンのイラスト">
            <a:extLst>
              <a:ext uri="{FF2B5EF4-FFF2-40B4-BE49-F238E27FC236}">
                <a16:creationId xmlns:a16="http://schemas.microsoft.com/office/drawing/2014/main" id="{5F522D72-FC41-40FD-ABA6-7F558F226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620" y="2740272"/>
            <a:ext cx="2808312" cy="213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167D807-1099-4062-9874-AF7902D653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873" t="53638" r="83728" b="39792"/>
          <a:stretch/>
        </p:blipFill>
        <p:spPr>
          <a:xfrm>
            <a:off x="8426271" y="2842208"/>
            <a:ext cx="1888718" cy="1586171"/>
          </a:xfrm>
          <a:prstGeom prst="rect">
            <a:avLst/>
          </a:prstGeom>
        </p:spPr>
      </p:pic>
      <p:pic>
        <p:nvPicPr>
          <p:cNvPr id="23" name="Picture 12" descr="インターネットのマーク">
            <a:extLst>
              <a:ext uri="{FF2B5EF4-FFF2-40B4-BE49-F238E27FC236}">
                <a16:creationId xmlns:a16="http://schemas.microsoft.com/office/drawing/2014/main" id="{ECCE62FB-C6C8-41FA-BF7F-C561CFE87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236" y="1396310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ソース画像を表示">
            <a:extLst>
              <a:ext uri="{FF2B5EF4-FFF2-40B4-BE49-F238E27FC236}">
                <a16:creationId xmlns:a16="http://schemas.microsoft.com/office/drawing/2014/main" id="{0A9C19F1-AB08-4DD5-BD96-22AA23AC6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308" y="2418714"/>
            <a:ext cx="3982689" cy="91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ソース画像を表示">
            <a:extLst>
              <a:ext uri="{FF2B5EF4-FFF2-40B4-BE49-F238E27FC236}">
                <a16:creationId xmlns:a16="http://schemas.microsoft.com/office/drawing/2014/main" id="{2E8886C3-2E00-49E9-9FCD-A45D92152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1" t="8000" r="22005" b="8000"/>
          <a:stretch/>
        </p:blipFill>
        <p:spPr bwMode="auto">
          <a:xfrm>
            <a:off x="9838828" y="2486055"/>
            <a:ext cx="672897" cy="66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790D6B5-D8D5-40A6-887F-E09E8F9FC853}"/>
              </a:ext>
            </a:extLst>
          </p:cNvPr>
          <p:cNvSpPr/>
          <p:nvPr/>
        </p:nvSpPr>
        <p:spPr>
          <a:xfrm>
            <a:off x="837828" y="1962715"/>
            <a:ext cx="2014047" cy="19116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6B242AD-D3A0-4018-9433-3D73DABDF65B}"/>
              </a:ext>
            </a:extLst>
          </p:cNvPr>
          <p:cNvSpPr/>
          <p:nvPr/>
        </p:nvSpPr>
        <p:spPr>
          <a:xfrm>
            <a:off x="3613682" y="4130796"/>
            <a:ext cx="2014047" cy="19116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4114B9E-0FBD-4D57-A95E-B33ED2C89067}"/>
              </a:ext>
            </a:extLst>
          </p:cNvPr>
          <p:cNvSpPr/>
          <p:nvPr/>
        </p:nvSpPr>
        <p:spPr>
          <a:xfrm>
            <a:off x="851715" y="4221783"/>
            <a:ext cx="2014047" cy="19116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C74726F-EDEE-4B93-9330-AA3382AAD710}"/>
              </a:ext>
            </a:extLst>
          </p:cNvPr>
          <p:cNvSpPr/>
          <p:nvPr/>
        </p:nvSpPr>
        <p:spPr>
          <a:xfrm>
            <a:off x="3602958" y="1895770"/>
            <a:ext cx="2014047" cy="19116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00" name="Picture 4" descr="googleドライブ ロゴ に対する画像結果">
            <a:extLst>
              <a:ext uri="{FF2B5EF4-FFF2-40B4-BE49-F238E27FC236}">
                <a16:creationId xmlns:a16="http://schemas.microsoft.com/office/drawing/2014/main" id="{F8800F3D-840D-4DEE-B43A-3030749CD4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0" t="-226" r="13980"/>
          <a:stretch/>
        </p:blipFill>
        <p:spPr bwMode="auto">
          <a:xfrm>
            <a:off x="1118338" y="2323233"/>
            <a:ext cx="1462534" cy="123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ropbox ロゴ に対する画像結果">
            <a:extLst>
              <a:ext uri="{FF2B5EF4-FFF2-40B4-BE49-F238E27FC236}">
                <a16:creationId xmlns:a16="http://schemas.microsoft.com/office/drawing/2014/main" id="{11C2EA3D-7ECF-4E3E-900F-8617532C18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9" t="975" r="23389" b="5201"/>
          <a:stretch/>
        </p:blipFill>
        <p:spPr bwMode="auto">
          <a:xfrm>
            <a:off x="3912420" y="2059065"/>
            <a:ext cx="1415991" cy="162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onedrive ロゴ に対する画像結果">
            <a:extLst>
              <a:ext uri="{FF2B5EF4-FFF2-40B4-BE49-F238E27FC236}">
                <a16:creationId xmlns:a16="http://schemas.microsoft.com/office/drawing/2014/main" id="{E6760BFA-65C4-4B16-8DDF-101D58BEDA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9" t="16795" r="6586" b="19397"/>
          <a:stretch/>
        </p:blipFill>
        <p:spPr bwMode="auto">
          <a:xfrm>
            <a:off x="933852" y="4638721"/>
            <a:ext cx="1796657" cy="107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Cloud に対する画像結果">
            <a:extLst>
              <a:ext uri="{FF2B5EF4-FFF2-40B4-BE49-F238E27FC236}">
                <a16:creationId xmlns:a16="http://schemas.microsoft.com/office/drawing/2014/main" id="{736C7F13-33AA-45A2-A7D5-EFA0FC1DB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2" t="6514" r="32500" b="5882"/>
          <a:stretch/>
        </p:blipFill>
        <p:spPr bwMode="auto">
          <a:xfrm>
            <a:off x="4016767" y="4276524"/>
            <a:ext cx="1230243" cy="16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EC120A0E-1110-482A-8E1B-0AC516BEF0BC}"/>
              </a:ext>
            </a:extLst>
          </p:cNvPr>
          <p:cNvCxnSpPr>
            <a:cxnSpLocks/>
          </p:cNvCxnSpPr>
          <p:nvPr/>
        </p:nvCxnSpPr>
        <p:spPr>
          <a:xfrm flipH="1">
            <a:off x="6048321" y="2780826"/>
            <a:ext cx="870982" cy="600677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30EC3505-BD5C-4553-80BB-BA4C16846FAB}"/>
              </a:ext>
            </a:extLst>
          </p:cNvPr>
          <p:cNvCxnSpPr>
            <a:cxnSpLocks/>
          </p:cNvCxnSpPr>
          <p:nvPr/>
        </p:nvCxnSpPr>
        <p:spPr>
          <a:xfrm flipH="1" flipV="1">
            <a:off x="6089496" y="5900875"/>
            <a:ext cx="579132" cy="141583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" descr="いろいろなビルのイラスト7">
            <a:extLst>
              <a:ext uri="{FF2B5EF4-FFF2-40B4-BE49-F238E27FC236}">
                <a16:creationId xmlns:a16="http://schemas.microsoft.com/office/drawing/2014/main" id="{B2CF18EA-F8D6-492F-846E-B591F393E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781" y="5275431"/>
            <a:ext cx="870982" cy="12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02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0CF72E-3CB0-4E0B-9924-5832B3C7D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8" y="576356"/>
            <a:ext cx="10971372" cy="692404"/>
          </a:xfrm>
          <a:solidFill>
            <a:srgbClr val="EFEB43"/>
          </a:solidFill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モバイル機器の導入と活用　　　　✅キャリアとは？　パケットとは？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029CBA8-7739-4963-94BF-235FA45536CA}"/>
              </a:ext>
            </a:extLst>
          </p:cNvPr>
          <p:cNvSpPr txBox="1"/>
          <p:nvPr/>
        </p:nvSpPr>
        <p:spPr>
          <a:xfrm>
            <a:off x="981844" y="1744678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通信事業者　５Ｇ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299B993-18E1-44B1-AED7-49D0C2B2C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34" y="2201550"/>
            <a:ext cx="2443878" cy="81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B81E63CA-EE66-47FA-B15F-260FBE184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34" y="3429000"/>
            <a:ext cx="2443878" cy="86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B9F8C70E-09F8-4F2E-9F5B-2DF827723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41" y="4634041"/>
            <a:ext cx="2443881" cy="81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BEC85B9E-1BBE-4A0F-98CE-137EE9A80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02" y="5747873"/>
            <a:ext cx="3345978" cy="70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ワイモバイル">
            <a:extLst>
              <a:ext uri="{FF2B5EF4-FFF2-40B4-BE49-F238E27FC236}">
                <a16:creationId xmlns:a16="http://schemas.microsoft.com/office/drawing/2014/main" id="{840C687F-E47A-4B6C-ADFB-E41400423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07" y="1933474"/>
            <a:ext cx="2019051" cy="67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UQモバイル">
            <a:extLst>
              <a:ext uri="{FF2B5EF4-FFF2-40B4-BE49-F238E27FC236}">
                <a16:creationId xmlns:a16="http://schemas.microsoft.com/office/drawing/2014/main" id="{5B4E1D90-FAC7-49DE-A355-1FC088C77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07" y="3082409"/>
            <a:ext cx="2019051" cy="67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mineo">
            <a:extLst>
              <a:ext uri="{FF2B5EF4-FFF2-40B4-BE49-F238E27FC236}">
                <a16:creationId xmlns:a16="http://schemas.microsoft.com/office/drawing/2014/main" id="{A68AF620-910F-4158-B159-81F535D06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07" y="4236176"/>
            <a:ext cx="2019051" cy="67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BIGLOBEモバイル">
            <a:extLst>
              <a:ext uri="{FF2B5EF4-FFF2-40B4-BE49-F238E27FC236}">
                <a16:creationId xmlns:a16="http://schemas.microsoft.com/office/drawing/2014/main" id="{723C4B99-390C-4835-8C56-1F26406EB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933" y="3020526"/>
            <a:ext cx="2019051" cy="67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OCN モバイル ONE">
            <a:extLst>
              <a:ext uri="{FF2B5EF4-FFF2-40B4-BE49-F238E27FC236}">
                <a16:creationId xmlns:a16="http://schemas.microsoft.com/office/drawing/2014/main" id="{1D30DBE5-1D6D-41DB-97D6-D19347118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969" y="3080691"/>
            <a:ext cx="2019051" cy="67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IIJmio">
            <a:extLst>
              <a:ext uri="{FF2B5EF4-FFF2-40B4-BE49-F238E27FC236}">
                <a16:creationId xmlns:a16="http://schemas.microsoft.com/office/drawing/2014/main" id="{0608A650-767F-4439-8342-7DC1057DE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970" y="1933473"/>
            <a:ext cx="2019051" cy="67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イオンモバイル">
            <a:extLst>
              <a:ext uri="{FF2B5EF4-FFF2-40B4-BE49-F238E27FC236}">
                <a16:creationId xmlns:a16="http://schemas.microsoft.com/office/drawing/2014/main" id="{A0C8B9B6-BE92-4529-BE25-7492AD52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933" y="1933472"/>
            <a:ext cx="2019051" cy="67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FE5A971-C379-4BB0-968F-CF5D9E8DCB76}"/>
              </a:ext>
            </a:extLst>
          </p:cNvPr>
          <p:cNvSpPr txBox="1"/>
          <p:nvPr/>
        </p:nvSpPr>
        <p:spPr>
          <a:xfrm>
            <a:off x="6991059" y="4550454"/>
            <a:ext cx="4537954" cy="1569660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</a:rPr>
              <a:t>パケット契約</a:t>
            </a:r>
            <a:endParaRPr kumimoji="1" lang="en-US" altLang="ja-JP" sz="3200" dirty="0">
              <a:solidFill>
                <a:schemeClr val="bg1"/>
              </a:solidFill>
            </a:endParaRPr>
          </a:p>
          <a:p>
            <a:endParaRPr kumimoji="1" lang="en-US" altLang="ja-JP" sz="3200" dirty="0">
              <a:solidFill>
                <a:schemeClr val="bg1"/>
              </a:solidFill>
            </a:endParaRPr>
          </a:p>
          <a:p>
            <a:r>
              <a:rPr kumimoji="1" lang="ja-JP" altLang="en-US" sz="3200" dirty="0">
                <a:solidFill>
                  <a:schemeClr val="bg1"/>
                </a:solidFill>
              </a:rPr>
              <a:t>ひと月○○</a:t>
            </a:r>
            <a:r>
              <a:rPr kumimoji="1" lang="en-US" altLang="ja-JP" sz="3200" dirty="0">
                <a:solidFill>
                  <a:schemeClr val="bg1"/>
                </a:solidFill>
              </a:rPr>
              <a:t>G</a:t>
            </a:r>
            <a:r>
              <a:rPr kumimoji="1" lang="ja-JP" altLang="en-US" sz="3200" dirty="0">
                <a:solidFill>
                  <a:schemeClr val="bg1"/>
                </a:solidFill>
              </a:rPr>
              <a:t>　△△△円</a:t>
            </a:r>
          </a:p>
        </p:txBody>
      </p:sp>
    </p:spTree>
    <p:extLst>
      <p:ext uri="{BB962C8B-B14F-4D97-AF65-F5344CB8AC3E}">
        <p14:creationId xmlns:p14="http://schemas.microsoft.com/office/powerpoint/2010/main" val="72778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0CF72E-3CB0-4E0B-9924-5832B3C7D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8" y="576356"/>
            <a:ext cx="10971372" cy="692404"/>
          </a:xfrm>
          <a:solidFill>
            <a:srgbClr val="EFEB43"/>
          </a:solidFill>
        </p:spPr>
        <p:txBody>
          <a:bodyPr>
            <a:normAutofit/>
          </a:bodyPr>
          <a:lstStyle/>
          <a:p>
            <a:r>
              <a:rPr kumimoji="1" lang="ja-JP" altLang="en-US" dirty="0"/>
              <a:t>モバイル機器の導入と活用　　　　✅モバイル機器</a:t>
            </a:r>
          </a:p>
        </p:txBody>
      </p:sp>
      <p:pic>
        <p:nvPicPr>
          <p:cNvPr id="7170" name="Picture 2" descr="アスクル】サンワサプライ タブレット・スマートフォン用スタンド（7台収納タイプ） PDA-STN20W 1台 通販 - ASKUL（公式）">
            <a:extLst>
              <a:ext uri="{FF2B5EF4-FFF2-40B4-BE49-F238E27FC236}">
                <a16:creationId xmlns:a16="http://schemas.microsoft.com/office/drawing/2014/main" id="{BFB9DC99-50C2-448C-9058-D8432939D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00" y="1628799"/>
            <a:ext cx="4193751" cy="419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iSiRUN タッチペン スタイラスペン 極細 iPad/iPhone/Android スマートフォン タブレット対応 銅製ペン先 キャップ付き  :s-0720355358532-20200521:Three Pieces - 通販 - Yahoo!ショッピング">
            <a:extLst>
              <a:ext uri="{FF2B5EF4-FFF2-40B4-BE49-F238E27FC236}">
                <a16:creationId xmlns:a16="http://schemas.microsoft.com/office/drawing/2014/main" id="{7BB87395-F700-4130-8ACF-39481B1138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" t="18743" r="1431" b="11707"/>
          <a:stretch/>
        </p:blipFill>
        <p:spPr bwMode="auto">
          <a:xfrm>
            <a:off x="5614377" y="2087895"/>
            <a:ext cx="5834783" cy="419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98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マーケティング 16x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666140_TF02801084.potx" id="{768FEC40-8EA1-4DCA-AD2A-9884B2DC6D0E}" vid="{7900C9A1-E8CE-4418-8299-4D56DFCCE981}"/>
    </a:ext>
  </a:extLst>
</a:theme>
</file>

<file path=ppt/theme/theme2.xml><?xml version="1.0" encoding="utf-8"?>
<a:theme xmlns:a="http://schemas.openxmlformats.org/drawingml/2006/main" name="Office テーマ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AACE6D-8EB6-447A-8DFD-C2C0C52916AC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a4f35948-e619-41b3-aa29-22878b09cfd2"/>
    <ds:schemaRef ds:uri="http://schemas.microsoft.com/office/infopath/2007/PartnerControls"/>
    <ds:schemaRef ds:uri="40262f94-9f35-4ac3-9a90-690165a166b7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F9B8BCC-BF24-4800-92E1-9F891BBB27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CB2C71-1ED8-4540-B003-293B5E75C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ビジネス マーケティング用ガラス キューブ プレゼンテーション (ワイドスクリーン)</Template>
  <TotalTime>567</TotalTime>
  <Words>499</Words>
  <Application>Microsoft Office PowerPoint</Application>
  <PresentationFormat>ユーザー設定</PresentationFormat>
  <Paragraphs>74</Paragraphs>
  <Slides>12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Meiryo UI</vt:lpstr>
      <vt:lpstr>UD デジタル 教科書体 NK-B</vt:lpstr>
      <vt:lpstr>Arial</vt:lpstr>
      <vt:lpstr>Corbel</vt:lpstr>
      <vt:lpstr>マーケティング 16x9</vt:lpstr>
      <vt:lpstr>スマートオフィス化への流れ</vt:lpstr>
      <vt:lpstr>スマートオフィス化とは？</vt:lpstr>
      <vt:lpstr>考えなくてはいけないポイント</vt:lpstr>
      <vt:lpstr>スマートオフィス化する為のチェックポイント</vt:lpstr>
      <vt:lpstr>ＩＴ化　✅リモートデスクトップ</vt:lpstr>
      <vt:lpstr>ＩＴ化　✅Web版　ソフトウェア　(ネット上で動くアプリ)</vt:lpstr>
      <vt:lpstr>ＩＴ化　✅クラウド・ドライブ</vt:lpstr>
      <vt:lpstr>モバイル機器の導入と活用　　　　✅キャリアとは？　パケットとは？</vt:lpstr>
      <vt:lpstr>モバイル機器の導入と活用　　　　✅モバイル機器</vt:lpstr>
      <vt:lpstr>▶要注意　　　✅ Wi-Fi　　　　SSIDと暗号化キー</vt:lpstr>
      <vt:lpstr>▶公衆Wi-Fiの 　気をつけること　</vt:lpstr>
      <vt:lpstr>🔷スマート◎◎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スマートオフィス化への流れ</dc:title>
  <dc:creator>稲葉倫子</dc:creator>
  <cp:lastModifiedBy>稲葉倫子</cp:lastModifiedBy>
  <cp:revision>2</cp:revision>
  <dcterms:created xsi:type="dcterms:W3CDTF">2021-09-09T23:47:06Z</dcterms:created>
  <dcterms:modified xsi:type="dcterms:W3CDTF">2021-09-13T05:11:59Z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